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9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kids and sun&#10;&#10;AI-generated content may be incorrect.">
            <a:extLst>
              <a:ext uri="{FF2B5EF4-FFF2-40B4-BE49-F238E27FC236}">
                <a16:creationId xmlns:a16="http://schemas.microsoft.com/office/drawing/2014/main" id="{7738956D-9681-588C-F0AE-E213A6CF7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Gi¸o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 ¸n</a:t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(4-5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Nguyễn Thị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49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Gi¸o ¸n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PN-Studio</cp:lastModifiedBy>
  <cp:revision>7</cp:revision>
  <dcterms:created xsi:type="dcterms:W3CDTF">2018-10-16T03:58:51Z</dcterms:created>
  <dcterms:modified xsi:type="dcterms:W3CDTF">2025-09-21T05:37:09Z</dcterms:modified>
</cp:coreProperties>
</file>