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9" r:id="rId6"/>
    <p:sldId id="274" r:id="rId7"/>
    <p:sldId id="277" r:id="rId8"/>
    <p:sldId id="278" r:id="rId9"/>
    <p:sldId id="272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FFD1"/>
    <a:srgbClr val="FDF7AD"/>
    <a:srgbClr val="FFB9ED"/>
    <a:srgbClr val="009242"/>
    <a:srgbClr val="46C5D6"/>
    <a:srgbClr val="FF33CC"/>
    <a:srgbClr val="FFE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94660"/>
  </p:normalViewPr>
  <p:slideViewPr>
    <p:cSldViewPr showGuides="1">
      <p:cViewPr varScale="1">
        <p:scale>
          <a:sx n="66" d="100"/>
          <a:sy n="66" d="100"/>
        </p:scale>
        <p:origin x="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07-04-24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07-04-24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07-04-24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07-04-24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07-04-24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07-04-24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07-04-24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07-04-24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07-04-24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07-04-24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07-04-24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07-04-24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07-04-24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899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599" y="162598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201" y="279851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Moon 24"/>
          <p:cNvSpPr/>
          <p:nvPr/>
        </p:nvSpPr>
        <p:spPr>
          <a:xfrm rot="5400000">
            <a:off x="3092159" y="1868543"/>
            <a:ext cx="3279886" cy="8382000"/>
          </a:xfrm>
          <a:prstGeom prst="moon">
            <a:avLst>
              <a:gd name="adj" fmla="val 903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4" y="1424964"/>
            <a:ext cx="1169116" cy="966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11" y="1300288"/>
            <a:ext cx="1086046" cy="11561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45" y="1428754"/>
            <a:ext cx="1169116" cy="9665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61" y="1372805"/>
            <a:ext cx="1073820" cy="11561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81" y="1476655"/>
            <a:ext cx="1169116" cy="9665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76" y="1367240"/>
            <a:ext cx="1073820" cy="11561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95" y="4693299"/>
            <a:ext cx="1169116" cy="9665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82" y="4165801"/>
            <a:ext cx="1086046" cy="115619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98" y="3968834"/>
            <a:ext cx="1169116" cy="9665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72" y="3735691"/>
            <a:ext cx="1086046" cy="115619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81" y="3925386"/>
            <a:ext cx="1169116" cy="9665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83" y="3968834"/>
            <a:ext cx="1073820" cy="115619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99" y="4546932"/>
            <a:ext cx="1169116" cy="9665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52" y="4948377"/>
            <a:ext cx="1073820" cy="1156196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685800" y="2671065"/>
            <a:ext cx="4801907" cy="1022489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36"/>
          <p:cNvSpPr/>
          <p:nvPr/>
        </p:nvSpPr>
        <p:spPr>
          <a:xfrm>
            <a:off x="659991" y="1373460"/>
            <a:ext cx="4801907" cy="1022489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81200" y="152400"/>
            <a:ext cx="5742834" cy="403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ABFFD1">
              <a:alpha val="4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71001"/>
            <a:ext cx="1540089" cy="1526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88" y="1260284"/>
            <a:ext cx="1529372" cy="14418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" y="3949582"/>
            <a:ext cx="1540089" cy="1526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06" y="4038865"/>
            <a:ext cx="1529372" cy="14418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135" y="4067732"/>
            <a:ext cx="1540089" cy="1526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54" y="4050376"/>
            <a:ext cx="1529372" cy="14418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94" y="4021280"/>
            <a:ext cx="1540089" cy="15262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67" y="4038865"/>
            <a:ext cx="1529372" cy="14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81200" y="152400"/>
            <a:ext cx="5742834" cy="40319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FFB9ED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71" y="1295575"/>
            <a:ext cx="1506294" cy="1492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65095"/>
            <a:ext cx="1365123" cy="1395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20" y="3931920"/>
            <a:ext cx="1506294" cy="14927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4" y="3931920"/>
            <a:ext cx="1365123" cy="13958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71" y="3962400"/>
            <a:ext cx="1506294" cy="14927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38" y="3931920"/>
            <a:ext cx="1365123" cy="13958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88" y="4010827"/>
            <a:ext cx="1506294" cy="14927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65" y="4010827"/>
            <a:ext cx="1365123" cy="1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152400"/>
            <a:ext cx="5742834" cy="457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895314" y="1066800"/>
            <a:ext cx="3352800" cy="1828800"/>
          </a:xfrm>
          <a:prstGeom prst="roundRect">
            <a:avLst/>
          </a:prstGeom>
          <a:solidFill>
            <a:srgbClr val="FFB9ED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42" y="1295400"/>
            <a:ext cx="1492124" cy="14067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86" y="1283265"/>
            <a:ext cx="1365123" cy="13958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4" y="3840532"/>
            <a:ext cx="1492124" cy="14067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8" y="3897047"/>
            <a:ext cx="1365123" cy="13958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62" y="3851031"/>
            <a:ext cx="1492124" cy="14067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58" y="3867031"/>
            <a:ext cx="1365123" cy="13958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81" y="3851031"/>
            <a:ext cx="1492124" cy="14067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25" y="3851083"/>
            <a:ext cx="1365123" cy="1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667000" y="381000"/>
            <a:ext cx="3352800" cy="1828800"/>
          </a:xfrm>
          <a:prstGeom prst="roundRect">
            <a:avLst/>
          </a:prstGeom>
          <a:solidFill>
            <a:srgbClr val="ABFFD1">
              <a:alpha val="4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86" y="485201"/>
            <a:ext cx="1540089" cy="1526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74" y="574484"/>
            <a:ext cx="1529372" cy="1441832"/>
          </a:xfrm>
          <a:prstGeom prst="rect">
            <a:avLst/>
          </a:prstGeom>
        </p:spPr>
      </p:pic>
      <p:sp>
        <p:nvSpPr>
          <p:cNvPr id="7" name="Rounded Rectangle 13"/>
          <p:cNvSpPr/>
          <p:nvPr/>
        </p:nvSpPr>
        <p:spPr>
          <a:xfrm>
            <a:off x="2697480" y="2590800"/>
            <a:ext cx="3352800" cy="1828800"/>
          </a:xfrm>
          <a:prstGeom prst="roundRect">
            <a:avLst/>
          </a:prstGeom>
          <a:solidFill>
            <a:srgbClr val="FFB9ED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37" y="2819575"/>
            <a:ext cx="1506294" cy="1492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66" y="2789095"/>
            <a:ext cx="1365123" cy="1395869"/>
          </a:xfrm>
          <a:prstGeom prst="rect">
            <a:avLst/>
          </a:prstGeom>
        </p:spPr>
      </p:pic>
      <p:sp>
        <p:nvSpPr>
          <p:cNvPr id="10" name="Rounded Rectangle 2"/>
          <p:cNvSpPr/>
          <p:nvPr/>
        </p:nvSpPr>
        <p:spPr>
          <a:xfrm>
            <a:off x="2741337" y="4800600"/>
            <a:ext cx="3352800" cy="1828800"/>
          </a:xfrm>
          <a:prstGeom prst="roundRect">
            <a:avLst/>
          </a:prstGeom>
          <a:solidFill>
            <a:srgbClr val="ABFFD1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65" y="5029200"/>
            <a:ext cx="1492124" cy="1406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09" y="5017065"/>
            <a:ext cx="1365123" cy="13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0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/>
        </p:blipFill>
        <p:spPr>
          <a:xfrm>
            <a:off x="1933039" y="107950"/>
            <a:ext cx="7181984" cy="43966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36" y="131451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36" y="264817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24" y="2634203"/>
            <a:ext cx="1552575" cy="15525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31" y="2865437"/>
            <a:ext cx="1552575" cy="15525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29" y="2195053"/>
            <a:ext cx="1552575" cy="1552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0" y="2402465"/>
            <a:ext cx="1250290" cy="12502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07" y="3075156"/>
            <a:ext cx="1250290" cy="12502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4" y="1072850"/>
            <a:ext cx="1129649" cy="11296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7" y="2227250"/>
            <a:ext cx="1380458" cy="1380458"/>
          </a:xfrm>
          <a:prstGeom prst="rect">
            <a:avLst/>
          </a:prstGeom>
        </p:spPr>
      </p:pic>
      <p:sp>
        <p:nvSpPr>
          <p:cNvPr id="25" name="Oval 24">
            <a:extLst/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27" name="Oval 26">
            <a:extLst/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>
            <a:extLst/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/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/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/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/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/>
      <p:bldP spid="29" grpId="1"/>
      <p:bldP spid="31" grpId="0"/>
      <p:bldP spid="31" grpId="1"/>
      <p:bldP spid="34" grpId="0"/>
      <p:bldP spid="34" grpId="1"/>
      <p:bldP spid="37" grpId="0"/>
      <p:bldP spid="37" grpId="1"/>
      <p:bldP spid="38" grpId="0"/>
      <p:bldP spid="38" grpId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8"/>
          <a:stretch/>
        </p:blipFill>
        <p:spPr>
          <a:xfrm>
            <a:off x="1933039" y="107950"/>
            <a:ext cx="7181984" cy="43966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234" y="12586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621" y="213852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24" y="2634203"/>
            <a:ext cx="1552575" cy="15525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31" y="2865437"/>
            <a:ext cx="1552575" cy="15525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29" y="2195053"/>
            <a:ext cx="1552575" cy="1552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0" y="2402465"/>
            <a:ext cx="1250290" cy="12502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07" y="3075156"/>
            <a:ext cx="1250290" cy="12502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97" y="2803855"/>
            <a:ext cx="1250290" cy="125029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8" y="1685112"/>
            <a:ext cx="1489514" cy="14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75" y="0"/>
            <a:ext cx="9155784" cy="899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599" y="162598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043" y="284035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14004" y="107950"/>
            <a:ext cx="5742834" cy="81687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TC: Ai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E4F43BF-78ED-4CE2-93CF-8C998C65101B}"/>
              </a:ext>
            </a:extLst>
          </p:cNvPr>
          <p:cNvSpPr/>
          <p:nvPr/>
        </p:nvSpPr>
        <p:spPr>
          <a:xfrm>
            <a:off x="7633952" y="412090"/>
            <a:ext cx="1404732" cy="140473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B016FB-E026-46CC-92E5-7D348C9A5324}"/>
              </a:ext>
            </a:extLst>
          </p:cNvPr>
          <p:cNvSpPr/>
          <p:nvPr/>
        </p:nvSpPr>
        <p:spPr>
          <a:xfrm>
            <a:off x="7714755" y="492893"/>
            <a:ext cx="1243124" cy="12431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14F96-E6D8-4D56-ACC4-C07480C30281}"/>
              </a:ext>
            </a:extLst>
          </p:cNvPr>
          <p:cNvSpPr txBox="1"/>
          <p:nvPr/>
        </p:nvSpPr>
        <p:spPr>
          <a:xfrm>
            <a:off x="8081477" y="754141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0F41E6-7996-4CA6-A3E5-B194170C4124}"/>
              </a:ext>
            </a:extLst>
          </p:cNvPr>
          <p:cNvSpPr txBox="1"/>
          <p:nvPr/>
        </p:nvSpPr>
        <p:spPr>
          <a:xfrm>
            <a:off x="8081477" y="891487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4982FD-AF5A-4820-875D-CB3C35622856}"/>
              </a:ext>
            </a:extLst>
          </p:cNvPr>
          <p:cNvSpPr txBox="1"/>
          <p:nvPr/>
        </p:nvSpPr>
        <p:spPr>
          <a:xfrm>
            <a:off x="8081477" y="777055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B261AA-3F55-49CB-B9E2-478723121CA0}"/>
              </a:ext>
            </a:extLst>
          </p:cNvPr>
          <p:cNvSpPr txBox="1"/>
          <p:nvPr/>
        </p:nvSpPr>
        <p:spPr>
          <a:xfrm>
            <a:off x="8081477" y="739098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375BC-5A0E-40F6-B18F-567A97E5EBF2}"/>
              </a:ext>
            </a:extLst>
          </p:cNvPr>
          <p:cNvSpPr txBox="1"/>
          <p:nvPr/>
        </p:nvSpPr>
        <p:spPr>
          <a:xfrm>
            <a:off x="8081477" y="777054"/>
            <a:ext cx="50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BC494F-8A43-4B47-A0CF-A78D296553BF}"/>
              </a:ext>
            </a:extLst>
          </p:cNvPr>
          <p:cNvSpPr txBox="1"/>
          <p:nvPr/>
        </p:nvSpPr>
        <p:spPr>
          <a:xfrm>
            <a:off x="7818718" y="914400"/>
            <a:ext cx="103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Moon 24"/>
          <p:cNvSpPr/>
          <p:nvPr/>
        </p:nvSpPr>
        <p:spPr>
          <a:xfrm rot="5400000">
            <a:off x="3092159" y="1868543"/>
            <a:ext cx="3279886" cy="8382000"/>
          </a:xfrm>
          <a:prstGeom prst="moon">
            <a:avLst>
              <a:gd name="adj" fmla="val 903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4" y="1424964"/>
            <a:ext cx="1169116" cy="966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11" y="1300288"/>
            <a:ext cx="1086046" cy="11561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145" y="1428754"/>
            <a:ext cx="1169116" cy="9665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32" y="1289591"/>
            <a:ext cx="1073820" cy="11561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81" y="1476655"/>
            <a:ext cx="1169116" cy="9665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17" y="1297010"/>
            <a:ext cx="1073820" cy="115619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4" y="2617292"/>
            <a:ext cx="1169116" cy="9665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89" y="2467137"/>
            <a:ext cx="1086046" cy="115619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33" y="2627511"/>
            <a:ext cx="1169116" cy="9665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98" y="2463213"/>
            <a:ext cx="1073820" cy="115619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26" y="2594087"/>
            <a:ext cx="1169116" cy="9665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6" y="2475019"/>
            <a:ext cx="1073820" cy="11561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78" y="4390368"/>
            <a:ext cx="1169116" cy="9665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83" y="3917702"/>
            <a:ext cx="1086046" cy="1156196"/>
          </a:xfrm>
          <a:prstGeom prst="rect">
            <a:avLst/>
          </a:prstGeom>
        </p:spPr>
      </p:pic>
      <p:sp>
        <p:nvSpPr>
          <p:cNvPr id="51" name="Rounded Rectangle 36"/>
          <p:cNvSpPr/>
          <p:nvPr/>
        </p:nvSpPr>
        <p:spPr>
          <a:xfrm>
            <a:off x="747545" y="1376774"/>
            <a:ext cx="4801907" cy="1022489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36"/>
          <p:cNvSpPr/>
          <p:nvPr/>
        </p:nvSpPr>
        <p:spPr>
          <a:xfrm>
            <a:off x="747544" y="2561304"/>
            <a:ext cx="4801907" cy="1022489"/>
          </a:xfrm>
          <a:prstGeom prst="round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pull/>
      </p:transition>
    </mc:Choice>
    <mc:Fallback xmlns="">
      <p:transition advClick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108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2021-11-13T12:47:57Z</dcterms:created>
  <dcterms:modified xsi:type="dcterms:W3CDTF">2024-04-07T15:13:02Z</dcterms:modified>
</cp:coreProperties>
</file>