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Khám Phá Vòng Đời Của Bướm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Lớp Mẫu Giáo Bé - Cô giáo: ________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Mục Tiêu Bài Học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📘 Kiến thức: Nhận biết các giai đoạn phát triển của bướm.</a:t>
            </a:r>
          </a:p>
          <a:p>
            <a:r>
              <a:t>✋ Kỹ năng: Rèn kỹ năng quan sát, ghi nhớ và làm việc nhóm.</a:t>
            </a:r>
          </a:p>
          <a:p>
            <a:r>
              <a:t>❤️ Thái độ: Hứng thú khám phá, yêu quý thiên nhiên.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Làm Quen Với Bướm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🦋 Cô giáo đeo rối tay hình bướm bay quanh lớp.</a:t>
            </a:r>
          </a:p>
          <a:p>
            <a:r>
              <a:t>❓ Gợi mở: 'Cô là ai nào?' – Trẻ đoán và trả lời.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Video: Vòng Đời Của Bướm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📽 Trứng → Sâu → Nhộng → Bướm</a:t>
            </a:r>
          </a:p>
          <a:p>
            <a:r>
              <a:t>👀 Trẻ xem video ngắn và cùng quan sát sự thay đổi.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Mô Hình Trực Quan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👶 Trứng – 🐛 Sâu – 🐚 Nhộng – 🦋 Bướm</a:t>
            </a:r>
          </a:p>
          <a:p>
            <a:r>
              <a:t>💬 Cô hỏi: 'Điều gì thay đổi ở mỗi giai đoạn?'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Trò Chơi Nhóm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🧩 Trẻ làm việc nhóm, ghép tranh thứ tự vòng đời bướm.</a:t>
            </a:r>
          </a:p>
          <a:p>
            <a:r>
              <a:t>🗣 Đại diện nhóm trình bày kết quả.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Trò Chơi Vận Động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🏃‍♂️ Trẻ hóa thân thành trứng, sâu, nhộng, bướm.</a:t>
            </a:r>
          </a:p>
          <a:p>
            <a:r>
              <a:t>📣 Cô hô: 'Bướm bay về tổ!' – Trẻ di chuyển theo vai.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Tổng Kết – Dặn Dò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🌟 Cô nhận xét, tuyên dương sự tham gia tích cực.</a:t>
            </a:r>
          </a:p>
          <a:p>
            <a:r>
              <a:t>📖 Nhắc trẻ kể cho ba mẹ nghe về vòng đời bướm.</a:t>
            </a:r>
          </a:p>
          <a:p>
            <a:r>
              <a:t>🎨 Dặn: 'Ngày mai cùng làm bướm giấy nhé!'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