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544"/>
            <a:ext cx="9162240" cy="68504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838199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TRƯỜNG MẦM NON HOA SỮA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838200" y="1447800"/>
            <a:ext cx="7772400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4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PHÁT TRIỂN NGÔN NGỮ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-257580" y="3124200"/>
            <a:ext cx="96774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752600" y="4495800"/>
            <a:ext cx="61722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5-6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Vũ Thị Hồng </a:t>
            </a:r>
            <a:r>
              <a:rPr lang="en-US" sz="32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Điệp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067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858" y="0"/>
            <a:ext cx="9140142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19" y="266699"/>
            <a:ext cx="8631219" cy="6286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973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5432" y="15534"/>
            <a:ext cx="9128567" cy="684246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780" y="304800"/>
            <a:ext cx="8560420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109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58" y="0"/>
            <a:ext cx="9140142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650" y="304800"/>
            <a:ext cx="8610600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184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58" y="0"/>
            <a:ext cx="9140142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201" y="286475"/>
            <a:ext cx="8659299" cy="6190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239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37</Words>
  <Application>Microsoft Office PowerPoint</Application>
  <PresentationFormat>On-screen Show (4:3)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TRƯỜNG MẦM NON HOA SỮA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Welcome</dc:creator>
  <cp:lastModifiedBy>Vũ Minh Giang</cp:lastModifiedBy>
  <cp:revision>8</cp:revision>
  <dcterms:created xsi:type="dcterms:W3CDTF">2006-08-16T00:00:00Z</dcterms:created>
  <dcterms:modified xsi:type="dcterms:W3CDTF">2025-09-13T15:16:29Z</dcterms:modified>
</cp:coreProperties>
</file>