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3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7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1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8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7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5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7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30A5-393A-47B7-85B5-FBC37C84791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1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" b="10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990856"/>
            <a:ext cx="9144000" cy="79708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10" y="2934633"/>
            <a:ext cx="4152900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5080" y="2822058"/>
            <a:ext cx="6766560" cy="494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</a:p>
          <a:p>
            <a:pPr algn="l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8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Âm Nhạc, Âm Nhạc Vector Nền Và Tập Tin Tải về Miễn Phí | 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120" y="2598578"/>
            <a:ext cx="7620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Nùng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y2mate.com -  Karaoke HD  Quê Hương Tươi Đẹp  Âm Nhạc Lớp 1  CD Chuẩn Bộ Giáo 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65520" y="434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sưu tập 800 mẫu Phông nền âm nhạc Sang trọng và độc đá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0" y="2574925"/>
            <a:ext cx="768096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y2mate.com - Mưa rơi karaoke  Âm nhạc lớp 6  KẾT NỐI TRI THỨC Beat Hà Lực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870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89+ hình nền âm nhạc cho Powerpoint đẹp mắt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0" y="2468245"/>
            <a:ext cx="600456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CAN  8.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1160" y="3992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66</Words>
  <Application>Microsoft Office PowerPoint</Application>
  <PresentationFormat>Widescreen</PresentationFormat>
  <Paragraphs>9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TRƯỜNG MẦM NON HOA SỮA</vt:lpstr>
      <vt:lpstr>Dạy hát: Quê hương tươi đẹp Dân ca Nùng</vt:lpstr>
      <vt:lpstr>Nghe hát: Em yêu hòa bình Nhạc và lời: Nguyễn Đức Toàn</vt:lpstr>
      <vt:lpstr>Trò chơi:  Chuyền dây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SỮA</dc:title>
  <dc:creator>D1HS</dc:creator>
  <cp:lastModifiedBy>Vũ Minh Giang</cp:lastModifiedBy>
  <cp:revision>9</cp:revision>
  <dcterms:created xsi:type="dcterms:W3CDTF">2024-04-03T06:26:01Z</dcterms:created>
  <dcterms:modified xsi:type="dcterms:W3CDTF">2025-09-13T15:13:25Z</dcterms:modified>
</cp:coreProperties>
</file>