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74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75D58B7-2B0F-4332-B2AB-6C2A349AA90D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4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8B7-2B0F-4332-B2AB-6C2A349AA90D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8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8B7-2B0F-4332-B2AB-6C2A349AA90D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660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8B7-2B0F-4332-B2AB-6C2A349AA90D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556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8B7-2B0F-4332-B2AB-6C2A349AA90D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41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8B7-2B0F-4332-B2AB-6C2A349AA90D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854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8B7-2B0F-4332-B2AB-6C2A349AA90D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807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8B7-2B0F-4332-B2AB-6C2A349AA90D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247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8B7-2B0F-4332-B2AB-6C2A349AA90D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03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8B7-2B0F-4332-B2AB-6C2A349AA90D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4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8B7-2B0F-4332-B2AB-6C2A349AA90D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8B7-2B0F-4332-B2AB-6C2A349AA90D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7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8B7-2B0F-4332-B2AB-6C2A349AA90D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25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8B7-2B0F-4332-B2AB-6C2A349AA90D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5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8B7-2B0F-4332-B2AB-6C2A349AA90D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3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8B7-2B0F-4332-B2AB-6C2A349AA90D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55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8B7-2B0F-4332-B2AB-6C2A349AA90D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7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5D58B7-2B0F-4332-B2AB-6C2A349AA90D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926D75-2094-43E7-89FF-A008AABE98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7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Vector_spring_illustration_ViewI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4724400" y="3371850"/>
            <a:ext cx="26289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700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3470275" y="752475"/>
            <a:ext cx="5372100" cy="5143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405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vi-VN" sz="405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sz="4050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WordArt 13"/>
          <p:cNvSpPr>
            <a:spLocks noChangeArrowheads="1" noChangeShapeType="1" noTextEdit="1"/>
          </p:cNvSpPr>
          <p:nvPr/>
        </p:nvSpPr>
        <p:spPr bwMode="auto">
          <a:xfrm>
            <a:off x="4781550" y="5143500"/>
            <a:ext cx="30861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700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2952750" y="971550"/>
            <a:ext cx="457200" cy="3429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50">
              <a:solidFill>
                <a:srgbClr val="000000"/>
              </a:solidFill>
            </a:endParaRPr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5753100" y="1600200"/>
            <a:ext cx="457200" cy="3429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50">
              <a:solidFill>
                <a:srgbClr val="000000"/>
              </a:solidFill>
            </a:endParaRPr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8210550" y="2000250"/>
            <a:ext cx="457200" cy="342900"/>
          </a:xfrm>
          <a:prstGeom prst="star4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50">
              <a:solidFill>
                <a:srgbClr val="000000"/>
              </a:solidFill>
            </a:endParaRPr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3295650" y="1828800"/>
            <a:ext cx="457200" cy="342900"/>
          </a:xfrm>
          <a:prstGeom prst="star4">
            <a:avLst>
              <a:gd name="adj" fmla="val 12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50">
              <a:solidFill>
                <a:srgbClr val="000000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3EBFF48-0835-6621-76E5-3191B1F86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381052"/>
              </p:ext>
            </p:extLst>
          </p:nvPr>
        </p:nvGraphicFramePr>
        <p:xfrm>
          <a:off x="2952751" y="1554164"/>
          <a:ext cx="7269163" cy="1577975"/>
        </p:xfrm>
        <a:graphic>
          <a:graphicData uri="http://schemas.openxmlformats.org/drawingml/2006/table">
            <a:tbl>
              <a:tblPr/>
              <a:tblGrid>
                <a:gridCol w="7269163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1577975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en-US" sz="27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LĨNH</a:t>
                      </a:r>
                      <a:r>
                        <a:rPr lang="en-US" altLang="en-US" sz="27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 VỰC:</a:t>
                      </a:r>
                      <a:r>
                        <a:rPr lang="en-US" altLang="en-US" sz="27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 PHÁT TRIỂN NGÔN</a:t>
                      </a:r>
                      <a:r>
                        <a:rPr lang="en-US" altLang="en-US" sz="27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 NGỮ</a:t>
                      </a:r>
                      <a:endParaRPr lang="en-US" altLang="en-US" sz="27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  <a:p>
                      <a:pPr algn="ctr" eaLnBrk="1" hangingPunct="1">
                        <a:spcBef>
                          <a:spcPct val="5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en-US" sz="27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Truyện</a:t>
                      </a:r>
                      <a:r>
                        <a:rPr lang="en-US" altLang="en-US" sz="27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 “</a:t>
                      </a:r>
                      <a:r>
                        <a:rPr lang="en-US" altLang="en-US" sz="2700" b="1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Đôi</a:t>
                      </a:r>
                      <a:r>
                        <a:rPr lang="en-US" altLang="en-US" sz="27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en-US" sz="2700" b="1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bạn</a:t>
                      </a:r>
                      <a:r>
                        <a:rPr lang="en-US" altLang="en-US" sz="27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en-US" sz="2700" b="1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tốt</a:t>
                      </a:r>
                      <a:r>
                        <a:rPr lang="en-US" altLang="en-US" sz="27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”</a:t>
                      </a:r>
                      <a:endParaRPr lang="en-US" altLang="en-US" sz="27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9" marR="68589" marT="34304" marB="3430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96490FA-DFA9-5C95-FBBB-41152A794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556854"/>
              </p:ext>
            </p:extLst>
          </p:nvPr>
        </p:nvGraphicFramePr>
        <p:xfrm>
          <a:off x="4676775" y="3527425"/>
          <a:ext cx="4719638" cy="1028700"/>
        </p:xfrm>
        <a:graphic>
          <a:graphicData uri="http://schemas.openxmlformats.org/drawingml/2006/table">
            <a:tbl>
              <a:tblPr/>
              <a:tblGrid>
                <a:gridCol w="4719638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</a:t>
                      </a:r>
                      <a:r>
                        <a:rPr lang="en-US" sz="2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i:</a:t>
                      </a:r>
                      <a:r>
                        <a:rPr lang="en-US" sz="21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3-4</a:t>
                      </a:r>
                      <a:r>
                        <a:rPr lang="vi-VN" sz="2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tuổi</a:t>
                      </a:r>
                      <a:endParaRPr lang="vi-VN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viên: </a:t>
                      </a:r>
                      <a:r>
                        <a:rPr lang="en-US" sz="21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Nguyễn</a:t>
                      </a:r>
                      <a:r>
                        <a:rPr lang="en-US" sz="21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Thị</a:t>
                      </a:r>
                      <a:r>
                        <a:rPr lang="en-US" sz="21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Kiều</a:t>
                      </a:r>
                      <a:r>
                        <a:rPr lang="en-US" sz="21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Oanh</a:t>
                      </a:r>
                      <a:endParaRPr lang="vi-VN" sz="14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74" marR="68574" marT="34280" marB="342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39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6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1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animBg="1"/>
      <p:bldP spid="2070" grpId="0" animBg="1"/>
      <p:bldP spid="2071" grpId="0" animBg="1"/>
      <p:bldP spid="207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2046" y="653143"/>
            <a:ext cx="8739051" cy="156754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Cô</a:t>
            </a:r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vừa</a:t>
            </a:r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kể</a:t>
            </a:r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chuyện</a:t>
            </a:r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 descr="đôi bạn tố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05" y="463731"/>
            <a:ext cx="11190515" cy="589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37677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2046" y="653143"/>
            <a:ext cx="8739051" cy="156754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chuyện</a:t>
            </a:r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nhân</a:t>
            </a:r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65"/>
            <a:ext cx="12192000" cy="68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37677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2046" y="653143"/>
            <a:ext cx="8739051" cy="156754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Gà</a:t>
            </a:r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con </a:t>
            </a:r>
            <a:r>
              <a:rPr lang="en-US" sz="3600" b="1" dirty="0" err="1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Vịt</a:t>
            </a:r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con </a:t>
            </a:r>
            <a:r>
              <a:rPr lang="en-US" sz="3600" b="1" dirty="0" err="1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kiếm</a:t>
            </a:r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đâu</a:t>
            </a:r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9027"/>
            <a:ext cx="12192000" cy="776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37677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67246" y="1925351"/>
            <a:ext cx="9473032" cy="25008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Gà</a:t>
            </a:r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con </a:t>
            </a:r>
            <a:r>
              <a:rPr lang="en-US" sz="3600" b="1" dirty="0" err="1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nói</a:t>
            </a:r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Vịt</a:t>
            </a:r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con?</a:t>
            </a:r>
          </a:p>
        </p:txBody>
      </p:sp>
    </p:spTree>
    <p:extLst>
      <p:ext uri="{BB962C8B-B14F-4D97-AF65-F5344CB8AC3E}">
        <p14:creationId xmlns:p14="http://schemas.microsoft.com/office/powerpoint/2010/main" val="2558637677"/>
      </p:ext>
    </p:extLst>
  </p:cSld>
  <p:clrMapOvr>
    <a:masterClrMapping/>
  </p:clrMapOvr>
  <p:transition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2046" y="653143"/>
            <a:ext cx="8739051" cy="156754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Gà</a:t>
            </a:r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con </a:t>
            </a:r>
            <a:r>
              <a:rPr lang="en-US" sz="3600" b="1" dirty="0" err="1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sao</a:t>
            </a:r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 descr="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" y="175828"/>
            <a:ext cx="11569148" cy="646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37677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67246" y="1925351"/>
            <a:ext cx="9473032" cy="25008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Ai </a:t>
            </a:r>
            <a:r>
              <a:rPr lang="en-US" sz="3600" b="1" dirty="0" err="1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cứu</a:t>
            </a:r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gà</a:t>
            </a:r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con </a:t>
            </a:r>
            <a:r>
              <a:rPr lang="en-US" sz="3600" b="1" dirty="0" err="1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thoát</a:t>
            </a:r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khỏi</a:t>
            </a:r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 con </a:t>
            </a:r>
            <a:r>
              <a:rPr lang="en-US" sz="3600" b="1" dirty="0" err="1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cáo</a:t>
            </a:r>
            <a:r>
              <a:rPr lang="en-US" sz="3600" b="1" dirty="0">
                <a:latin typeface="Times New Roman" pitchFamily="18" charset="0"/>
                <a:ea typeface="Architecture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 descr="t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9" y="29818"/>
            <a:ext cx="10641496" cy="682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37677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đôi bạn tố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2" y="-934278"/>
            <a:ext cx="11706087" cy="877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80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ường chúng cháu là trường mầm n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ction Button: Sound 2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10376452" y="331305"/>
            <a:ext cx="1192696" cy="99391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09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20"/>
            <a:ext cx="12192000" cy="697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62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532"/>
            <a:ext cx="12192000" cy="686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532"/>
            <a:ext cx="12192000" cy="686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4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65"/>
            <a:ext cx="12192000" cy="68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79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9027"/>
            <a:ext cx="12192000" cy="776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112"/>
            <a:ext cx="12192000" cy="693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7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36469"/>
            <a:ext cx="12192001" cy="896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28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4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0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194</TotalTime>
  <Words>90</Words>
  <Application>Microsoft Office PowerPoint</Application>
  <PresentationFormat>Widescreen</PresentationFormat>
  <Paragraphs>12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Tiến Minh</cp:lastModifiedBy>
  <cp:revision>11</cp:revision>
  <dcterms:created xsi:type="dcterms:W3CDTF">2021-04-09T02:28:15Z</dcterms:created>
  <dcterms:modified xsi:type="dcterms:W3CDTF">2025-09-14T03:40:25Z</dcterms:modified>
</cp:coreProperties>
</file>