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59" d="100"/>
          <a:sy n="59" d="100"/>
        </p:scale>
        <p:origin x="150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286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TRƯỜNG MẦM NON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Hoa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1366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PHÁ MÔI TRƯỜNG XUNG QUANH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1110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THÍ NGHIỆM: NƯỚC ĐỔI MÀU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5867400"/>
            <a:ext cx="2971800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GV: Nguyễn Thị 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Hảo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Lớp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Mẫu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giáo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lớn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A2</a:t>
            </a:r>
          </a:p>
          <a:p>
            <a:endParaRPr lang="en-US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en-US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Nhìn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cô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Và</a:t>
            </a:r>
            <a:r>
              <a:rPr lang="en-US" sz="4000" b="1" dirty="0">
                <a:latin typeface="Cambria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Đoán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với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vật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dụng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chúng</a:t>
            </a:r>
            <a:r>
              <a:rPr lang="en-US" sz="4000" b="1" dirty="0">
                <a:latin typeface="Cambria" pitchFamily="18" charset="0"/>
              </a:rPr>
              <a:t> ta </a:t>
            </a:r>
            <a:r>
              <a:rPr lang="en-US" sz="4000" b="1" dirty="0" err="1">
                <a:latin typeface="Cambria" pitchFamily="18" charset="0"/>
              </a:rPr>
              <a:t>sẽ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tìm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hiểu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về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điều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 </a:t>
            </a: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295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Minh Giang</cp:lastModifiedBy>
  <cp:revision>28</cp:revision>
  <dcterms:created xsi:type="dcterms:W3CDTF">2016-12-20T13:39:57Z</dcterms:created>
  <dcterms:modified xsi:type="dcterms:W3CDTF">2025-09-13T15:12:41Z</dcterms:modified>
</cp:coreProperties>
</file>