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11/09/2025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Nhà trẻ D2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2025-2026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UBND PHƯỜNG PHÚC LỢI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49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Lớp: Nhà trẻ D2 Năm học: 2025-2026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A333</cp:lastModifiedBy>
  <cp:revision>12</cp:revision>
  <dcterms:created xsi:type="dcterms:W3CDTF">2023-11-02T08:33:24Z</dcterms:created>
  <dcterms:modified xsi:type="dcterms:W3CDTF">2025-09-11T06:58:58Z</dcterms:modified>
</cp:coreProperties>
</file>