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Lứa tuổi: Nhà trẻ (24-36 tháng)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Giáo viên: </a:t>
            </a:r>
            <a:r>
              <a:rPr lang="en-US" altLang="en-US" sz="24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 Thị Thu Thủy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altLang="en-US" sz="24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altLang="en-US" sz="240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901" y="1225018"/>
            <a:ext cx="1106866" cy="1119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en-US" b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PHƯỜNG PHÚC LỢI</a:t>
            </a:r>
            <a:endParaRPr lang="en-US" b="1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254</Words>
  <Application>Microsoft Office PowerPoint</Application>
  <PresentationFormat>Widescreen</PresentationFormat>
  <Paragraphs>49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A333</cp:lastModifiedBy>
  <cp:revision>37</cp:revision>
  <dcterms:created xsi:type="dcterms:W3CDTF">2024-05-18T14:13:20Z</dcterms:created>
  <dcterms:modified xsi:type="dcterms:W3CDTF">2025-09-11T06:53:24Z</dcterms:modified>
</cp:coreProperties>
</file>