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</p:sldMasterIdLst>
  <p:notesMasterIdLst>
    <p:notesMasterId r:id="rId11"/>
  </p:notesMasterIdLst>
  <p:sldIdLst>
    <p:sldId id="261" r:id="rId4"/>
    <p:sldId id="256" r:id="rId5"/>
    <p:sldId id="257" r:id="rId6"/>
    <p:sldId id="267" r:id="rId7"/>
    <p:sldId id="266" r:id="rId8"/>
    <p:sldId id="268" r:id="rId9"/>
    <p:sldId id="264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8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24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tableStyles" Target="tableStyle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483024-EDAC-42E4-8AEF-7039FC868DFA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0BEB8F-E4E3-44F2-8C09-71FEC5445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788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226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3858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4255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0334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2063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2743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9283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0336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1173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1124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253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8324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1153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3518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1034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7616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0159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8963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2636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863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9104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516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842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1384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1139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0558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634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210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428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284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312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7016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832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20590-627B-480A-A3A5-338654494BB9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329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059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09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5.png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8600" y="-1066800"/>
            <a:ext cx="8686800" cy="7924800"/>
          </a:xfrm>
        </p:spPr>
        <p:txBody>
          <a:bodyPr>
            <a:normAutofit/>
          </a:bodyPr>
          <a:lstStyle/>
          <a:p>
            <a:r>
              <a:rPr lang="en-US" sz="2800" smtClean="0">
                <a:solidFill>
                  <a:srgbClr val="FF0000"/>
                </a:solidFill>
              </a:rPr>
              <a:t>TRƯỜNG </a:t>
            </a:r>
            <a:r>
              <a:rPr lang="en-US" sz="2800" dirty="0" smtClean="0">
                <a:solidFill>
                  <a:srgbClr val="FF0000"/>
                </a:solidFill>
              </a:rPr>
              <a:t>MẦM NON HOA SỮA 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        </a:t>
            </a:r>
            <a:br>
              <a:rPr lang="en-US" sz="4000" dirty="0" smtClean="0"/>
            </a:br>
            <a:r>
              <a:rPr lang="en-US" sz="4000" dirty="0" smtClean="0">
                <a:solidFill>
                  <a:srgbClr val="006600"/>
                </a:solidFill>
              </a:rPr>
              <a:t/>
            </a:r>
            <a:br>
              <a:rPr lang="en-US" sz="4000" dirty="0" smtClean="0">
                <a:solidFill>
                  <a:srgbClr val="006600"/>
                </a:solidFill>
              </a:rPr>
            </a:br>
            <a:r>
              <a:rPr lang="en-US" sz="4000" dirty="0" smtClean="0">
                <a:solidFill>
                  <a:srgbClr val="006600"/>
                </a:solidFill>
              </a:rPr>
              <a:t/>
            </a:r>
            <a:br>
              <a:rPr lang="en-US" sz="4000" dirty="0" smtClean="0">
                <a:solidFill>
                  <a:srgbClr val="006600"/>
                </a:solidFill>
              </a:rPr>
            </a:br>
            <a:r>
              <a:rPr lang="en-US" sz="2800" dirty="0" err="1" smtClean="0">
                <a:solidFill>
                  <a:srgbClr val="006600"/>
                </a:solidFill>
              </a:rPr>
              <a:t>Năm</a:t>
            </a:r>
            <a:r>
              <a:rPr lang="en-US" sz="2800" dirty="0" smtClean="0">
                <a:solidFill>
                  <a:srgbClr val="006600"/>
                </a:solidFill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</a:rPr>
              <a:t>học</a:t>
            </a:r>
            <a:r>
              <a:rPr lang="en-US" sz="2800" dirty="0" smtClean="0">
                <a:solidFill>
                  <a:srgbClr val="006600"/>
                </a:solidFill>
              </a:rPr>
              <a:t> </a:t>
            </a:r>
            <a:r>
              <a:rPr lang="en-US" sz="2800" dirty="0" smtClean="0">
                <a:solidFill>
                  <a:srgbClr val="006600"/>
                </a:solidFill>
              </a:rPr>
              <a:t>2025-2026</a:t>
            </a:r>
            <a:endParaRPr lang="en-US" sz="2800" dirty="0">
              <a:solidFill>
                <a:srgbClr val="006600"/>
              </a:solidFill>
            </a:endParaRPr>
          </a:p>
        </p:txBody>
      </p:sp>
      <p:pic>
        <p:nvPicPr>
          <p:cNvPr id="6" name="Picture 2" descr="C:\Users\Welcome\Downloads\logo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899858"/>
            <a:ext cx="914400" cy="100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-242455" y="2286000"/>
            <a:ext cx="9525000" cy="617220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FF"/>
                </a:solidFill>
              </a:rPr>
              <a:t>     GIÁO ÁN PHÁT TRIỂN NGÔN NGỮ </a:t>
            </a:r>
            <a:endParaRPr lang="en-U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3290" y="2895600"/>
            <a:ext cx="8915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 </a:t>
            </a:r>
            <a:r>
              <a:rPr lang="en-US" sz="4800" dirty="0" smtClean="0"/>
              <a:t>           </a:t>
            </a:r>
            <a:r>
              <a:rPr lang="en-US" sz="3200" b="1" dirty="0" err="1" smtClean="0">
                <a:solidFill>
                  <a:srgbClr val="006600"/>
                </a:solidFill>
              </a:rPr>
              <a:t>Đề</a:t>
            </a:r>
            <a:r>
              <a:rPr lang="en-US" sz="3200" b="1" dirty="0" smtClean="0">
                <a:solidFill>
                  <a:srgbClr val="006600"/>
                </a:solidFill>
              </a:rPr>
              <a:t> </a:t>
            </a:r>
            <a:r>
              <a:rPr lang="en-US" sz="3200" b="1" dirty="0" err="1">
                <a:solidFill>
                  <a:srgbClr val="006600"/>
                </a:solidFill>
              </a:rPr>
              <a:t>tài</a:t>
            </a:r>
            <a:r>
              <a:rPr lang="en-US" sz="3200" b="1" dirty="0">
                <a:solidFill>
                  <a:srgbClr val="006600"/>
                </a:solidFill>
              </a:rPr>
              <a:t>: </a:t>
            </a:r>
            <a:r>
              <a:rPr lang="en-US" sz="3200" b="1" dirty="0" err="1">
                <a:solidFill>
                  <a:srgbClr val="006600"/>
                </a:solidFill>
              </a:rPr>
              <a:t>Truyện</a:t>
            </a:r>
            <a:r>
              <a:rPr lang="en-US" sz="3200" b="1" dirty="0">
                <a:solidFill>
                  <a:srgbClr val="006600"/>
                </a:solidFill>
              </a:rPr>
              <a:t> “ </a:t>
            </a:r>
            <a:r>
              <a:rPr lang="en-US" sz="3200" b="1" dirty="0" err="1" smtClean="0">
                <a:solidFill>
                  <a:srgbClr val="006600"/>
                </a:solidFill>
              </a:rPr>
              <a:t>Cả</a:t>
            </a:r>
            <a:r>
              <a:rPr lang="en-US" sz="3200" b="1" dirty="0" smtClean="0">
                <a:solidFill>
                  <a:srgbClr val="006600"/>
                </a:solidFill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</a:rPr>
              <a:t>nhà</a:t>
            </a:r>
            <a:r>
              <a:rPr lang="en-US" sz="3200" b="1" dirty="0" smtClean="0">
                <a:solidFill>
                  <a:srgbClr val="006600"/>
                </a:solidFill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</a:rPr>
              <a:t>ăn</a:t>
            </a:r>
            <a:r>
              <a:rPr lang="en-US" sz="3200" b="1" dirty="0" smtClean="0">
                <a:solidFill>
                  <a:srgbClr val="006600"/>
                </a:solidFill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</a:rPr>
              <a:t>dưa</a:t>
            </a:r>
            <a:r>
              <a:rPr lang="en-US" sz="3200" b="1" dirty="0" smtClean="0">
                <a:solidFill>
                  <a:srgbClr val="006600"/>
                </a:solidFill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</a:rPr>
              <a:t>hấu</a:t>
            </a:r>
            <a:r>
              <a:rPr lang="en-US" sz="3200" b="1" dirty="0" smtClean="0">
                <a:solidFill>
                  <a:srgbClr val="006600"/>
                </a:solidFill>
              </a:rPr>
              <a:t>   </a:t>
            </a:r>
            <a:r>
              <a:rPr lang="en-US" sz="3200" b="1" dirty="0">
                <a:solidFill>
                  <a:srgbClr val="006600"/>
                </a:solidFill>
              </a:rPr>
              <a:t>”</a:t>
            </a:r>
            <a:br>
              <a:rPr lang="en-US" sz="3200" b="1" dirty="0">
                <a:solidFill>
                  <a:srgbClr val="006600"/>
                </a:solidFill>
              </a:rPr>
            </a:br>
            <a:r>
              <a:rPr lang="en-US" sz="3200" b="1" dirty="0" smtClean="0">
                <a:solidFill>
                  <a:srgbClr val="006600"/>
                </a:solidFill>
              </a:rPr>
              <a:t>              </a:t>
            </a:r>
            <a:r>
              <a:rPr lang="en-US" sz="3200" b="1" dirty="0" err="1" smtClean="0">
                <a:solidFill>
                  <a:srgbClr val="006600"/>
                </a:solidFill>
              </a:rPr>
              <a:t>Lứa</a:t>
            </a:r>
            <a:r>
              <a:rPr lang="en-US" sz="3200" b="1" dirty="0" smtClean="0">
                <a:solidFill>
                  <a:srgbClr val="006600"/>
                </a:solidFill>
              </a:rPr>
              <a:t> </a:t>
            </a:r>
            <a:r>
              <a:rPr lang="en-US" sz="3200" b="1" dirty="0" err="1">
                <a:solidFill>
                  <a:srgbClr val="006600"/>
                </a:solidFill>
              </a:rPr>
              <a:t>tuổi</a:t>
            </a:r>
            <a:r>
              <a:rPr lang="en-US" sz="3200" b="1" dirty="0">
                <a:solidFill>
                  <a:srgbClr val="006600"/>
                </a:solidFill>
              </a:rPr>
              <a:t> : </a:t>
            </a:r>
            <a:r>
              <a:rPr lang="en-US" sz="3200" b="1" dirty="0" err="1">
                <a:solidFill>
                  <a:srgbClr val="006600"/>
                </a:solidFill>
              </a:rPr>
              <a:t>Nhà</a:t>
            </a:r>
            <a:r>
              <a:rPr lang="en-US" sz="3200" b="1" dirty="0">
                <a:solidFill>
                  <a:srgbClr val="006600"/>
                </a:solidFill>
              </a:rPr>
              <a:t> </a:t>
            </a:r>
            <a:r>
              <a:rPr lang="en-US" sz="3200" b="1" dirty="0" err="1">
                <a:solidFill>
                  <a:srgbClr val="006600"/>
                </a:solidFill>
              </a:rPr>
              <a:t>trẻ</a:t>
            </a:r>
            <a:r>
              <a:rPr lang="en-US" sz="3200" b="1" dirty="0">
                <a:solidFill>
                  <a:srgbClr val="006600"/>
                </a:solidFill>
              </a:rPr>
              <a:t> D1 ( 24 – 36 </a:t>
            </a:r>
            <a:r>
              <a:rPr lang="en-US" sz="3200" b="1" dirty="0" err="1">
                <a:solidFill>
                  <a:srgbClr val="006600"/>
                </a:solidFill>
              </a:rPr>
              <a:t>tháng</a:t>
            </a:r>
            <a:r>
              <a:rPr lang="en-US" sz="3200" dirty="0">
                <a:solidFill>
                  <a:srgbClr val="006600"/>
                </a:solidFill>
              </a:rPr>
              <a:t>)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060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" y="260924"/>
            <a:ext cx="8915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Cô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trẻ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chơi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trò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chơi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: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Trời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sáng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trời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tối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</a:t>
            </a:r>
          </a:p>
          <a:p>
            <a:pPr algn="ctr"/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718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7650" y="64717"/>
            <a:ext cx="891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Kể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chuyện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“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Cả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nhà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ăn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dưa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hấu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”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66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4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47800" y="0"/>
            <a:ext cx="61141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</a:rPr>
              <a:t>Truyện</a:t>
            </a:r>
            <a:r>
              <a:rPr lang="en-US" sz="4000" b="1" dirty="0" smtClean="0">
                <a:solidFill>
                  <a:srgbClr val="FF0000"/>
                </a:solidFill>
              </a:rPr>
              <a:t> : </a:t>
            </a:r>
            <a:r>
              <a:rPr lang="en-US" sz="4000" b="1" dirty="0" err="1" smtClean="0">
                <a:solidFill>
                  <a:srgbClr val="FF0000"/>
                </a:solidFill>
              </a:rPr>
              <a:t>Cả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nhà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ăn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dưa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hấu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200"/>
            <a:ext cx="9143999" cy="6019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200"/>
            <a:ext cx="9143999" cy="6019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38200"/>
            <a:ext cx="9143999" cy="60197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201"/>
            <a:ext cx="9143998" cy="6019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264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" y="584089"/>
            <a:ext cx="891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Đàm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thoại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trích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dẫn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6438" y="1562098"/>
            <a:ext cx="8188204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70C0"/>
                </a:solidFill>
              </a:rPr>
              <a:t>+ </a:t>
            </a:r>
            <a:r>
              <a:rPr lang="en-US" sz="2800" dirty="0" err="1" smtClean="0">
                <a:solidFill>
                  <a:srgbClr val="0070C0"/>
                </a:solidFill>
              </a:rPr>
              <a:t>Cô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kể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câu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chuyện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gì</a:t>
            </a:r>
            <a:r>
              <a:rPr lang="en-US" sz="2800" dirty="0" smtClean="0">
                <a:solidFill>
                  <a:srgbClr val="0070C0"/>
                </a:solidFill>
              </a:rPr>
              <a:t>?</a:t>
            </a:r>
          </a:p>
          <a:p>
            <a:r>
              <a:rPr lang="en-US" sz="2800" dirty="0" smtClean="0">
                <a:solidFill>
                  <a:srgbClr val="0070C0"/>
                </a:solidFill>
              </a:rPr>
              <a:t>+ </a:t>
            </a:r>
            <a:r>
              <a:rPr lang="en-US" sz="2800" dirty="0" err="1" smtClean="0">
                <a:solidFill>
                  <a:srgbClr val="0070C0"/>
                </a:solidFill>
              </a:rPr>
              <a:t>Trong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truyện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có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những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ai</a:t>
            </a:r>
            <a:r>
              <a:rPr lang="en-US" sz="2800" dirty="0" smtClean="0">
                <a:solidFill>
                  <a:srgbClr val="0070C0"/>
                </a:solidFill>
              </a:rPr>
              <a:t>?</a:t>
            </a:r>
          </a:p>
          <a:p>
            <a:r>
              <a:rPr lang="en-US" sz="2800" dirty="0" smtClean="0">
                <a:solidFill>
                  <a:srgbClr val="0070C0"/>
                </a:solidFill>
              </a:rPr>
              <a:t>+ </a:t>
            </a:r>
            <a:r>
              <a:rPr lang="en-US" sz="2800" dirty="0" err="1" smtClean="0">
                <a:solidFill>
                  <a:srgbClr val="0070C0"/>
                </a:solidFill>
              </a:rPr>
              <a:t>Nhà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bạn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hùng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có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ai</a:t>
            </a:r>
            <a:r>
              <a:rPr lang="en-US" sz="2800" dirty="0" smtClean="0">
                <a:solidFill>
                  <a:srgbClr val="0070C0"/>
                </a:solidFill>
              </a:rPr>
              <a:t>?</a:t>
            </a:r>
          </a:p>
          <a:p>
            <a:r>
              <a:rPr lang="en-US" sz="2800" dirty="0" smtClean="0">
                <a:solidFill>
                  <a:srgbClr val="0070C0"/>
                </a:solidFill>
              </a:rPr>
              <a:t>+ </a:t>
            </a:r>
            <a:r>
              <a:rPr lang="en-US" sz="2800" dirty="0" err="1" smtClean="0">
                <a:solidFill>
                  <a:srgbClr val="0070C0"/>
                </a:solidFill>
              </a:rPr>
              <a:t>Trước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khi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ăn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dưa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hấu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chị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Hoa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và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bạn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Hùng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đã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làm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gì</a:t>
            </a:r>
            <a:r>
              <a:rPr lang="en-US" sz="2800" dirty="0" smtClean="0">
                <a:solidFill>
                  <a:srgbClr val="0070C0"/>
                </a:solidFill>
              </a:rPr>
              <a:t>?</a:t>
            </a:r>
          </a:p>
          <a:p>
            <a:r>
              <a:rPr lang="en-US" sz="2800" dirty="0" smtClean="0">
                <a:solidFill>
                  <a:srgbClr val="0070C0"/>
                </a:solidFill>
              </a:rPr>
              <a:t>=&gt; </a:t>
            </a:r>
            <a:r>
              <a:rPr lang="en-US" sz="2800" dirty="0" err="1" smtClean="0">
                <a:solidFill>
                  <a:srgbClr val="0070C0"/>
                </a:solidFill>
              </a:rPr>
              <a:t>Mời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cả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lớp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nghe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lại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câu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chuyện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lần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nữa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endParaRPr lang="en-US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460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86600"/>
          </a:xfrm>
        </p:spPr>
      </p:pic>
      <p:pic>
        <p:nvPicPr>
          <p:cNvPr id="6" name="Chuyện Cả nhà ăn dưa hấu#Chuyện mầm non#ca nha an dua hau#KEM TVvừahọcvừachơi#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57250"/>
            <a:ext cx="9144000" cy="638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733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" y="66509"/>
            <a:ext cx="891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BYE BYE BYE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861134" y="672549"/>
            <a:ext cx="203132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Kết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thúc</a:t>
            </a:r>
            <a:endParaRPr lang="en-US" sz="36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lvl="0" algn="ctr"/>
            <a:endParaRPr lang="en-US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102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2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1485</TotalTime>
  <Words>107</Words>
  <Application>Microsoft Office PowerPoint</Application>
  <PresentationFormat>On-screen Show (4:3)</PresentationFormat>
  <Paragraphs>15</Paragraphs>
  <Slides>7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Office Theme</vt:lpstr>
      <vt:lpstr>1_Office Theme</vt:lpstr>
      <vt:lpstr>3_Office Theme</vt:lpstr>
      <vt:lpstr>TRƯỜNG MẦM NON HOA SỮA                 Năm học 2025-2026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Lop D1</dc:creator>
  <cp:lastModifiedBy>sefrg</cp:lastModifiedBy>
  <cp:revision>53</cp:revision>
  <dcterms:created xsi:type="dcterms:W3CDTF">2018-10-09T01:27:08Z</dcterms:created>
  <dcterms:modified xsi:type="dcterms:W3CDTF">2025-09-11T06:48:21Z</dcterms:modified>
</cp:coreProperties>
</file>