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71" r:id="rId5"/>
    <p:sldId id="272" r:id="rId6"/>
    <p:sldId id="265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0AC3-13A8-49B0-BBAC-B8393D25D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81C41-95EB-4FAB-AD11-A8FBBF583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03A7-3E7B-4384-A86B-747E6DA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8702-C257-4DE2-80F8-D711FC54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921C-B07D-447F-9BA3-9BFBD2C4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A0E7-A45E-4B65-9851-F2472C3A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A8CD-8158-42F5-85C0-32589E4E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ED43-E61F-44D0-861E-BCB7D54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9A0CA-0584-4A1D-A976-CBBE1D11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B5EBE-BE39-4581-AEA2-38584EBC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7DAA-E206-44A2-A77E-3BABC478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B176-9512-4F41-A3B3-55C99723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5C40-DD24-4238-8AFE-4AF270C1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5427-0CE8-497D-B372-F274B292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3150-1EA0-4D3B-9F87-38A586D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D1FD-1DEB-44B6-A68A-260B484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22FB-2790-4C2E-AE53-B6824663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F6DF0-5067-4A1A-BFA2-AD545EBF6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180D-A852-4E27-B6D3-708282D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B785D-1EDD-411C-8892-4B55BAD0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6F29-56AB-48E2-A2EE-817EC385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9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712-FA5E-4D2C-B69D-9448F2F7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1A645-78E8-4736-BC74-08FAE68AD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0BBA7-04AD-4F7F-8390-F73F349B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DC3BD-541A-420C-BFC3-DBDBD873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D9E09-2917-44BF-892C-90FD65F6A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957E8-FB4D-44D7-B4DE-FF7A5204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C07CC-6500-4A67-A708-04EE1D55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7B5BC-9214-4101-86D8-5C4A85A7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4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8C4A-D07B-4BDC-99DE-427A3DD8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F93C2-0A9C-456E-9891-89C5D45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5BBBF-ECBF-4524-9FA9-C3AF3CF5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05BD-EDDD-4BDC-8B82-68DC8E35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66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76CC9-47BF-48EA-80E7-5BCEBBC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302B-791F-4AEF-B5C8-8F1A4D7C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EA8A-0746-4885-B7E6-2ED2594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5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41B8-0976-4911-B241-C1ED09AC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3F762-F81E-4C63-97DB-7958C2D8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F2C71-3188-4DA8-A25D-81DA5ACAD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5CF2C-6BC5-4F8D-A7BF-1DDDEC3F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6333-E1E9-422D-BD01-17A51E74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9FF2C-3264-4E93-B655-E3C596C1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51C-FCED-4048-AA12-664B8253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5501C-29F1-4234-A73E-40219F0F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7E3CF-AF04-40BB-91F7-CAB45EF54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B5E3-CFF1-4B3D-A7D1-CF0BF3C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F69E4-3D53-4FEB-A369-F2005C8B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99DDC-C8D6-42E9-8399-E3AEDAA7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0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00B3-0A34-4035-B2FF-416E29B4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8FA9E-8698-4A5B-A151-94A0CF11F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034C-9610-4093-B0FE-FDF9114D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DFBCD-4C18-4C25-971D-3896DF2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5BBB-19C2-431A-9C4B-F153548F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5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5C79A-778E-4A2E-959B-B24F655C6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0F101-2249-47D7-B71D-EA6DC73F0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FE00-7BC5-4838-B763-808C83CA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E725-1FCC-4C92-82B3-76EBAFE8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D397-353C-47D7-A8E6-FD6E877A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2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9F8F2-09DE-4374-BF2E-70F1B8D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02B3F-8E0E-4728-AE4A-A2D1BB01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9EEC-C266-4D16-8B75-8022D8DE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8ED4-0C59-4B36-8C97-A562418FFC4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EC1F-2D23-4244-990D-D1DFE207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457E-C0A0-4ACC-8F37-1B510EED2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D9EF6-E0D6-48EA-BA15-8F4EB12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868" y="1954424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b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b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7868" y="1459969"/>
            <a:ext cx="9639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730" y="3483072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9599" y="5017845"/>
            <a:ext cx="503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( 24-36tháng)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426" y="4059377"/>
            <a:ext cx="11545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784" y="4228361"/>
            <a:ext cx="498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45"/>
    </mc:Choice>
    <mc:Fallback xmlns="">
      <p:transition spd="slow" advTm="3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0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7.40741E-7 L -2.29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22222E-6 L 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9236" y="253885"/>
            <a:ext cx="456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Đây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là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cái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gì</a:t>
            </a:r>
            <a:r>
              <a:rPr lang="en-GB" sz="3600" b="1" dirty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6" y="736586"/>
            <a:ext cx="6862814" cy="547198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985307" y="989543"/>
            <a:ext cx="317634" cy="7218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9216" y="2637321"/>
            <a:ext cx="654518" cy="2791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69164" y="2550695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24272" y="4002506"/>
            <a:ext cx="644892" cy="3272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6"/>
    </mc:Choice>
    <mc:Fallback xmlns="">
      <p:transition spd="slow" advTm="7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2" y="272277"/>
            <a:ext cx="11526458" cy="643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15918"/>
            <a:ext cx="11487150" cy="648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95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3652">
        <p14:flip dir="r"/>
      </p:transition>
    </mc:Choice>
    <mc:Fallback xmlns="">
      <p:transition spd="slow" advTm="33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916" y="900216"/>
            <a:ext cx="456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CHUẨN BỊ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6" y="2877777"/>
            <a:ext cx="4550634" cy="316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30" y="2877777"/>
            <a:ext cx="4533038" cy="305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6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3"/>
    </mc:Choice>
    <mc:Fallback xmlns="">
      <p:transition spd="slow" advTm="22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Of Kids Painting Royalty Free Cliparts, Vectors, And  Stock Illustration. Image 100999900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3535680"/>
            <a:ext cx="11396980" cy="38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5087" y="1466334"/>
            <a:ext cx="72943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TRẺ THỰC HIỆN </a:t>
            </a:r>
            <a:endParaRPr lang="en-US" sz="8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6198" y="0"/>
            <a:ext cx="11060902" cy="783670"/>
            <a:chOff x="0" y="0"/>
            <a:chExt cx="19798223" cy="10448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3178414" y="0"/>
              <a:ext cx="6619809" cy="9989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589207" y="15301"/>
              <a:ext cx="6619809" cy="9989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45903"/>
              <a:ext cx="6619809" cy="99898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4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8"/>
    </mc:Choice>
    <mc:Fallback xmlns="">
      <p:transition spd="slow" advTm="2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" y="1397000"/>
            <a:ext cx="4631915" cy="3831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4" y="1397000"/>
            <a:ext cx="4932218" cy="3887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8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3"/>
    </mc:Choice>
    <mc:Fallback xmlns="">
      <p:transition spd="slow" advTm="29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400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5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8|32.8|1.2|7.5|0.8|10.6|0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47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Admin</cp:lastModifiedBy>
  <cp:revision>31</cp:revision>
  <dcterms:created xsi:type="dcterms:W3CDTF">2021-10-25T14:52:40Z</dcterms:created>
  <dcterms:modified xsi:type="dcterms:W3CDTF">2025-09-11T14:09:36Z</dcterms:modified>
</cp:coreProperties>
</file>