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79" r:id="rId4"/>
    <p:sldId id="260" r:id="rId5"/>
    <p:sldId id="263" r:id="rId6"/>
    <p:sldId id="265" r:id="rId7"/>
    <p:sldId id="266" r:id="rId8"/>
    <p:sldId id="272" r:id="rId9"/>
    <p:sldId id="267" r:id="rId10"/>
    <p:sldId id="273" r:id="rId11"/>
    <p:sldId id="269" r:id="rId12"/>
    <p:sldId id="280" r:id="rId13"/>
    <p:sldId id="281" r:id="rId14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10/09/2025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5" Type="http://schemas.microsoft.com/office/2007/relationships/media" Target="../media/media4.m4a"/><Relationship Id="rId10" Type="http://schemas.openxmlformats.org/officeDocument/2006/relationships/image" Target="../media/image18.jpg"/><Relationship Id="rId4" Type="http://schemas.microsoft.com/office/2007/relationships/media" Target="../media/media3.mp3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NULL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8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5" Type="http://schemas.microsoft.com/office/2007/relationships/media" Target="../media/media4.m4a"/><Relationship Id="rId10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70"/>
            <a:ext cx="12189063" cy="640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9718" y="3261690"/>
            <a:ext cx="5154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Lứa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tuổi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: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D1 (24-36 </a:t>
            </a:r>
            <a:r>
              <a:rPr lang="en-US" sz="2400" dirty="0" err="1" smtClean="0">
                <a:solidFill>
                  <a:srgbClr val="FF0000"/>
                </a:solidFill>
                <a:latin typeface="Palatino Linotype" pitchFamily="18" charset="0"/>
              </a:rPr>
              <a:t>tháng</a:t>
            </a:r>
            <a:r>
              <a:rPr lang="en-US" sz="2400" dirty="0" smtClean="0">
                <a:solidFill>
                  <a:srgbClr val="FF0000"/>
                </a:solidFill>
                <a:latin typeface="Palatino Linotype" pitchFamily="18" charset="0"/>
              </a:rPr>
              <a:t> 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880" y="212469"/>
            <a:ext cx="543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TRƯỜNG </a:t>
            </a:r>
            <a:r>
              <a:rPr lang="en-US" sz="2400" dirty="0" smtClean="0"/>
              <a:t>MẦM NON HOA SỮA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6248" y="4548765"/>
            <a:ext cx="247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Năm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học</a:t>
            </a:r>
            <a:r>
              <a:rPr lang="en-US" sz="2000" dirty="0" smtClean="0">
                <a:solidFill>
                  <a:srgbClr val="0000FF"/>
                </a:solidFill>
              </a:rPr>
              <a:t> 2022-2023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482" y="1985981"/>
            <a:ext cx="584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màu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smtClean="0">
                <a:solidFill>
                  <a:srgbClr val="FF0000"/>
                </a:solidFill>
              </a:rPr>
              <a:t>vàng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6" y="344557"/>
            <a:ext cx="4014408" cy="39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1" y="728869"/>
            <a:ext cx="3897240" cy="3854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77" y="-92765"/>
            <a:ext cx="4354240" cy="50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859" y="172278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548"/>
            <a:ext cx="11231563" cy="604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2974" y="1855304"/>
            <a:ext cx="2887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end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8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231563" cy="68797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4" y="663669"/>
            <a:ext cx="4967288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1563" cy="4967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6" y="0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-762000"/>
            <a:ext cx="12189063" cy="57292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31" y="596348"/>
            <a:ext cx="4762500" cy="42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904239"/>
            <a:ext cx="12189064" cy="5871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17" y="204788"/>
            <a:ext cx="6811595" cy="53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-928754"/>
            <a:ext cx="12189063" cy="5896043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978307" y="-100868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46" y="-464376"/>
            <a:ext cx="4066169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6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93" y="-344556"/>
            <a:ext cx="3719010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54003.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56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22" y="844761"/>
            <a:ext cx="3185246" cy="31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0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38</Words>
  <Application>Microsoft Office PowerPoint</Application>
  <PresentationFormat>Custom</PresentationFormat>
  <Paragraphs>7</Paragraphs>
  <Slides>13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sefrg</cp:lastModifiedBy>
  <cp:revision>122</cp:revision>
  <dcterms:created xsi:type="dcterms:W3CDTF">2022-05-01T06:34:40Z</dcterms:created>
  <dcterms:modified xsi:type="dcterms:W3CDTF">2025-09-11T06:09:07Z</dcterms:modified>
</cp:coreProperties>
</file>