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61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>
                <a:solidFill>
                  <a:srgbClr val="006600"/>
                </a:solidFill>
              </a:rPr>
              <a:t/>
            </a:r>
            <a:br>
              <a:rPr lang="en-US" sz="3200" b="1">
                <a:solidFill>
                  <a:srgbClr val="006600"/>
                </a:solidFill>
              </a:rPr>
            </a:br>
            <a:r>
              <a:rPr lang="en-US" sz="3200" b="1" smtClean="0">
                <a:solidFill>
                  <a:srgbClr val="006600"/>
                </a:solidFill>
              </a:rPr>
              <a:t>           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5254308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Năm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2022-2023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69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sefrg</cp:lastModifiedBy>
  <cp:revision>53</cp:revision>
  <dcterms:created xsi:type="dcterms:W3CDTF">2018-10-09T01:27:08Z</dcterms:created>
  <dcterms:modified xsi:type="dcterms:W3CDTF">2025-09-11T06:11:38Z</dcterms:modified>
</cp:coreProperties>
</file>