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Bật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liên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tục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vào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vòng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</a:t>
            </a:r>
            <a:r>
              <a:rPr lang="en-US" sz="3200" b="1" dirty="0" err="1" smtClean="0">
                <a:solidFill>
                  <a:srgbClr val="006600"/>
                </a:solidFill>
              </a:rPr>
              <a:t>Lăn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>
                <a:solidFill>
                  <a:srgbClr val="006600"/>
                </a:solidFill>
              </a:rPr>
              <a:t> </a:t>
            </a:r>
            <a:r>
              <a:rPr lang="en-US" sz="3200" b="1" smtClean="0">
                <a:solidFill>
                  <a:srgbClr val="006600"/>
                </a:solidFill>
              </a:rPr>
              <a:t>D2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99216" y="260783"/>
            <a:ext cx="70223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           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b="1" dirty="0" smtClean="0">
                <a:solidFill>
                  <a:srgbClr val="006600"/>
                </a:solidFill>
              </a:rPr>
              <a:t>             </a:t>
            </a:r>
            <a:r>
              <a:rPr lang="en-US" sz="4000" b="1" dirty="0" err="1" smtClean="0">
                <a:solidFill>
                  <a:srgbClr val="006600"/>
                </a:solidFill>
              </a:rPr>
              <a:t>Bật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liên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tục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vào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các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vòng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endParaRPr lang="en-US" sz="4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3577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</a:t>
            </a:r>
            <a:r>
              <a:rPr lang="en-US" sz="4000" dirty="0" err="1" smtClean="0">
                <a:solidFill>
                  <a:srgbClr val="FF0000"/>
                </a:solidFill>
              </a:rPr>
              <a:t>Lăn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bóng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87</Words>
  <Application>Microsoft Office PowerPoint</Application>
  <PresentationFormat>On-screen Show (4:3)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Admin</cp:lastModifiedBy>
  <cp:revision>33</cp:revision>
  <dcterms:created xsi:type="dcterms:W3CDTF">2019-01-10T03:43:25Z</dcterms:created>
  <dcterms:modified xsi:type="dcterms:W3CDTF">2025-04-11T13:51:00Z</dcterms:modified>
</cp:coreProperties>
</file>