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5" r:id="rId5"/>
    <p:sldId id="266" r:id="rId6"/>
    <p:sldId id="268" r:id="rId7"/>
    <p:sldId id="269" r:id="rId8"/>
    <p:sldId id="27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9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6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0D00-CF93-41BC-AA44-2180B4A130A8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inh nen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33600" y="1108365"/>
            <a:ext cx="7772400" cy="2161308"/>
          </a:xfrm>
        </p:spPr>
        <p:txBody>
          <a:bodyPr anchor="ctr">
            <a:normAutofit fontScale="90000"/>
          </a:bodyPr>
          <a:lstStyle/>
          <a:p>
            <a:r>
              <a:rPr lang="vi-VN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vi-VN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VỰC: PTNN</a:t>
            </a:r>
            <a: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ánNBPB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 tài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886200"/>
            <a:ext cx="7848600" cy="1752600"/>
          </a:xfrm>
        </p:spPr>
        <p:txBody>
          <a:bodyPr>
            <a:normAutofit/>
          </a:bodyPr>
          <a:lstStyle/>
          <a:p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600" b="1" i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endParaRPr lang="en-US" sz="3600" b="1" i="1" dirty="0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: 24- 36 </a:t>
            </a:r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D2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7" name="Picture 5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5000" y="56388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543800" y="4572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A_5Bumbl_e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43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9448800" y="5715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4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6553" y="744040"/>
            <a:ext cx="5242536" cy="499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046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data:image/jpeg;base64,/9j/4AAQSkZJRgABAQAAAQABAAD/2wCEAAkGBwgHBhUIBwgUFhUXGRsbFxgWGBoaIRsaHRwfHRwiHiEaICoqIB8xHCYlJDQkMTUsMDM6GSAzODQxNygtLysBCgoKDg0OGxAQGzckICIsLS04MjIsLTc3MiwsLCwsNC0vLTQ0LDc3NTQsLC0sLCwsNywtLDQsLCwsLi8sNCwsLP/AABEIALcBEwMBEQACEQEDEQH/xAAbAAEAAwEBAQEAAAAAAAAAAAAABAUGBwMCAf/EADYQAAIBAwIDBgUDAwQDAAAAAAABAgMEEQUhBhIxE0FRYXGBBxQiUpEyobFCcvBTYtHxIyTh/8QAGgEBAAMBAQEAAAAAAAAAAAAAAAMEBQECBv/EADERAQACAQIEAwcEAQUAAAAAAAABAgMEERIhMVEFQfATImFxkbHRMoGhwUIUIyTh8f/aAAwDAQACEQMRAD8A7iAAAAAAAAAAAAAAAAAAAAAAAAAAAAAAAAAAAAAAAAAAAAAAAAAAAAAAAAAAAAAAAAAAAAAAAAAAAAAAAAAAAAAAAAAAAAAAAAAAAAAAAAAAAAAAAAAAAAAAAAAAAAAAAAAAAAAAAAAAAAAAAAAAAAAAAAAAAAAU+v8AE+i8PUufVr+EHjKhnMn6RW7A5XxN8aLiq3b8O2qpruqVcSl6qC2Xq+b0Dif8I+PtV1fWHoutVu05oylTqNJSTju4vlSTWN13rD6528+brrp6AAAAAAAAAAAAAAAAAAAAAAAAAAAAAAAAAAKDWuLtK0pcrqdpN9I08Pfzk/pXuyvbVYotwcXNJ7K+2+3JnZcY3mpvtLCUFTWzSkst96Us7vGHsl1x1TRX1eXNT3qTERHOYn8/+PeKtLcp33lzH4m8PU9KuKepWk5ctxzOWXzNTWG93v39/gy7gzV1GCM1eW6G1ZpaayurGznrnDstG4c0XPaxg51IqUKdOezlmU95tYS89337+sczHOe0x9/X7PMtlwB8MaHDN5HVL66dSvFPl5cqMeZOL/ueG1vt5DZ10M6AAAAAAAAAAAAAAAAAAAAAAAAAAAAAADzuK9G2pOrcVYxiurk0l+5y1orG8u1rNp2hlNQ4/wBNpXfyVjCU5v8ATJpqDx1w+rf48mUNRr60xzfHHFt69bLddFk/zjaFNqV9qupp0r2TUGt4YcVh+m7MDU+J6utom8bR225T+VvHp8cRvX6otvZUaEOWMV6LZGPkz3y23lYiIhM0Xh+6m5fK23JCUm8ybx6rPjvsvLoa1PDtVq4rN+W0bbz29f2rTmx4d4j6NQ+FdPuaVOnqkFWVN5jGS+lSffjv8D6jR6eNNhjFWd4ZmW/HebLulTp0aap0oKKXRJYS9Eiy8PsAAAAAAAAAAAAAAAAAAAAAAAAAAAAABXavrumaNT59SvIw8F1k/SK3Ye6Yr3nasbue698U7irQdHhzS59o3iMqiT28eWL/ABv6pdDmS1aV4rW2SRpNRNtuD7KDRdI1/WtZjecT3lRtqXLFvyy+WP6U8bLHiZOpzxnmuKOkz1+XZewYLaes5ZnnHLb5923t7TS9KrYpwhGo0sN5lN+OO9LuzhLckrFcNOXKP53eLWyZuc8/t6+qwWk3mpSTlHkgu+fV567L+PUqZ9Dk1vDFvdrHPn1n9vJyM9MUbRzlcWOh2Vp9XJzS8Zb/AIRf03hun0/6a8+8q2TU3v8ABZl9XAAAAAAAAAAAAAAAAAAAAAAAAAAAAAAFJqnFOl6cnF1ueX2ww/y+iKmfXYcXKZ3ntCzi0uTJ0jaPixeq8V6xqs+xspOlF91PeTXnLGV7cplZPFct52xxt/MtLF4dirG953/iFbU4Qc6sLjUM003ibzmUn4ybzv55z+D3iy6zHWfaTymfPnMfLySUvjjeMfPbntCVbVtOta3y2hae61TwgnJp7fqeeVflPc7FLXtxRG897fj8Q85MvL37ftHr7/Rc2HCmtajyy1e7VCmulOk+aXvN9NvDfbqW8ehjaOOd9vXT8zKnbXTEzNI6+vWzXaXoun6XHFnbpPvk95P1b3L1cdYU8ma9/wBUrA9ogAAAAAAAAAAAAAAAAAAAAAAAAAAAADzr1qVvT7SvUUUu+Twv3OTaKxvLsRMztDN6lxnZ0PosabqPxf0x/fdmZn8VxU5U96f4+q5j0V7fq5Mzd6jreu5XNLl+2P0x9/H3bMnJrNTqZ2jp2j8r+PBixfP4p1vwpa0IKrf3DSX6ltFZ9f8AGy1Hh9KxE3n5vEau07xSOaZQr05S+V4fsOZLZyxsvVsnrbeOHT0/fy+rxau3vZ7c+yxpcNzunz6vX5s/0rp6bktPD7Xniz23+EcoV7avaOHHGy8s7O2saPZWlCMI+EVg0q0rWNqwp2tNur3PTyAAAAAAAAAAAAAAAAAAAAAAAAAAAAARL3UrOxX/ALNwk8Zx1ePRbkObUYsMb5LbOxEz0Ynibjq+o2aq6JZrlaX1z3azjH0+/XL80QRrKWtNI5bd/gv6fSVtPv8An029eu7I2lvxFxBeRr3FxNy6802+VekemPJIr3ic2/nHxbNq6bDTgmNp+H5/Lb0dG06yo9pfVk5Y9s+S6lSdHixc7zuzfa3tO1YS7Wd5eUuz0y0xH757R9l/wT48eW8bUrtHefw8XtSk73nn2hY2/D0JYnqlxKq10i21FeiLuPR1jnknin49PorX1U/4Rt911TpwpQUKUEkuiSwi3EbdFWZmecvo64AAAAAAAAAAAAAAAAAAAAAAAAAAAAAZ/iDjHSdBUfmakpOTwuRZSffzS6LHV75wnhPBBOox7zETvMeUJKYrX328ubM69xtWdV2lnP6+nLTf6f7593osMy8mrz5I4v0V+tp+X5/ld02jtk5xHLvKotrSu1KrKu+aot875bWFs+nUyPe1GasX8p+c/VbyYcdazvHRqKdtY2VFU5pPbGOuVjBp14YtxeapEzMbPtaTqt818pUVGHfKUfqa7sf9GjjrkvHONvXY9vSlt5974LfS+GLCwl2s+arN9ZVHnf06FiuCkdefzV8uqvknt8l2tuhMrAAAAAAAAAAAAAAAAAAAAAAAAAAAAAHjd3VvZUHXvK8YRXWUmkvyw7ETM7Qw+v8AxR0uxi46XTdZr+p/RBe73fsvc7t3XKaK0xxXnhhW6Bd8TcSXDv8AUqzjSaxToxXJHrvKS6+STbe78jD1+r9r/tYececx9t0eSla292OXxfHGXD3PYfNVrqTjD9VNNKL7s5xnKyVtFtjtwz1nz/pPpbxXJHLq/KWh2+o6ZTr6elGpOEMqMdpS/qbSWW3vv6EntMlss45jiiN/n9eyTDqb6aZiOm670Tg+/VSNbUrvCTyoxXV5zl+ff5YLePw+Infp99ndT4hXJThrXt6hrrTTbW0fNTp/V9z3f/z2NDHhpjjasM217W6pZK8AAAAAAAAAAAAAAAAAAAAAAAAAAAAAES91Ozsdriuk/t6v8Ir59ViwRvktt67OxWZc54l+Jd/BSp6TpsqcU2u1rRfjjKXReWW/Qkx5sWTbhtE789t4aOHQ1nne37RLIx07iPiev8xeVJNf6lduMV48sUv2SS8xm1OPFHvSse0x4+WGN/XdptE4U0nSbjtb3/z1IpNTqbRi39lNfy22Y+s1kWpE2naJ8vXX5dEETe954vL1y9brfTdR1S7upUtNsHLfDlJYjFeSWP5EUtlrEY45PF4rH65aWWgfPUez1SpmL6wj3+Tf/BZweHRWeK87yqe02n3VtaWlvZUVRtaKjFbJJGjWla9IRzMz1e56cAAAAAAAAAAAAAAAAAAAAAAAAAAAAfjaSywKPUeKtOtE427daXhT3XvJ/T+7fkUdR4jp8HK1ufaE1cMz15fP8MbqXG9e7uvlFeKD/wBK3zOeP90orMV5/TjxMzJrtZqI/wCPSYjvP9f9JojFXlHOe89Pp+UGd3y0+bKjlvp9cs9+X0T3W/1GbGjra++e+89do/KatI4ve5+vXZBpajSjfqV3SbWyTbcnF9zx0S80lj0zjR4YpimNNEVn+Zjtv1W8uipWIy151+3r+GwsbLUL/EraliP3S2Xt4+xWwaHVZp4p9359Ve+bHSNl1p/CtrQqKteVHUl4NvH4zubmHw/Fjj3o3lRvnmZ5cl/CEKceSnFJeC2L0RERtCB9HQAAAAAAAAAAAAAAAAAAAAAAAAAAAB43d1b2dF1ruvGEV1cmkv3OTaIjeRh9f+JtlZ0pLR7aVaSTw3mMW/LO7/Yp31uOJiK8/j5evki9tTfbdTaNrlfii0lcXupczzhwS5Ix8FGL6++Xs+nQi1Glzaj9duGvav8Ac/10XZxzTaY57+bGarOvVvOzuLudanF7wXNSjJeDWzz5PwOV8NxY6T7KIi3fr92r/o63rExG09t+q+sI6VqGkuzs6EY05fTKnGKi0/NLv89/EwclddTURvvNo+iOYxxWazGy84W4N1r5Z0NQnDs8/S5p8zS6Nx+7Gz3WTXt4Z7e8ZJ3pO3OIUZz8PKJ3+La6VwtpenS7SNBSn90t8ei6I08Wmx442iEVs97ct+S7J0IAAAAAAAAAAAAAAAAAAAAAAAAAAAAAAzfEnGFjo2aFJ9pV+1PaP9z7vTr6dSO+SKpKY5s5Zr19fcQVO3vb6UXHLSSTilthcv8AjeSpbbLytG63XSVyf7e3X47IOj/KuKq3EcppNdffKMTVxffhp5KMTpaWit/emN45V26d+/zTa2iXV7ddpoVJy7TapBbZ3TUl4PKWenj63vCdTl2nFkiZiOk9vg1qZqU2vX9M+X9w1ei/DSvVara3dY/2x3fu+n8m1zlHl8RmY2xxs3mlaJp2kw5bG1jF/d1b93udiIhnXva872lYnXkAAAAAAAAAAAAAAAAAAAAAAAAAAAAAAQ9V1Wx0i1d1qNzGEfPq34JLdvyQHMte+IN1q0HR0mEqNLLXM9pyXt+lfv59xXy5JidoWMOOLRxSztnY3d5LFrazn/bFv+CtFZss8Var+y4K1y4jiVsoRl152vXosslrhs8/6mKzvWebT6N8PbG1SnqNTnaSxGP0xWO7xf7HKaHHE7zzUNq8XFtza+2taFpS7K2oxivCKwXK1isbQ7MzPV7HXAAAAAAAAAAAAAAAAAAAAAAAAAAAAAAAAAUOv8JaRxDeQutUpTk4RcUlOUVhvO/LhgSNP4a0TTopWemUljo3Hmf5llnOGN93eKdtlqkorEUdcfoAAAAAAAAAAAAAAAAAAAAAAAAAAAAAAAAAAAAAAAAAAAAAAAAAAAAAAAAAAAAAAAAAAAAAAAAAAAAAAAAAAAAAAAAAAAAAAAAAAAAAAAAAAAAAAAAAAAAAAAAAA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150" name="AutoShape 6" descr="data:image/jpeg;base64,/9j/4AAQSkZJRgABAQAAAQABAAD/2wCEAAkGBwgHBhUIBwgUFhUXGRsbFxgWGBoaIRsaHRwfHRwiHiEaICoqIB8xHCYlJDQkMTUsMDM6GSAzODQxNygtLysBCgoKDg0OGxAQGzckICIsLS04MjIsLTc3MiwsLCwsNC0vLTQ0LDc3NTQsLC0sLCwsNywtLDQsLCwsLi8sNCwsLP/AABEIALcBEwMBEQACEQEDEQH/xAAbAAEAAwEBAQEAAAAAAAAAAAAABAUGBwMCAf/EADYQAAIBAwIDBgUDAwQDAAAAAAABAgMEEQUhBhIxE0FRYXGBBxQiUpEyobFCcvBTYtHxIyTh/8QAGgEBAAMBAQEAAAAAAAAAAAAAAAMEBQECBv/EADERAQACAQIEAwcEAQUAAAAAAAABAgMEERIhMVEFQfATImFxkbHRMoGhwUIUIyTh8f/aAAwDAQACEQMRAD8A7iAAAAAAAAAAAAAAAAAAAAAAAAAAAAAAAAAAAAAAAAAAAAAAAAAAAAAAAAAAAAAAAAAAAAAAAAAAAAAAAAAAAAAAAAAAAAAAAAAAAAAAAAAAAAAAAAAAAAAAAAAAAAAAAAAAAAAAAAAAAAAAAAAAAAAAAAAAAAAU+v8AE+i8PUufVr+EHjKhnMn6RW7A5XxN8aLiq3b8O2qpruqVcSl6qC2Xq+b0Dif8I+PtV1fWHoutVu05oylTqNJSTju4vlSTWN13rD6528+brrp6AAAAAAAAAAAAAAAAAAAAAAAAAAAAAAAAAAKDWuLtK0pcrqdpN9I08Pfzk/pXuyvbVYotwcXNJ7K+2+3JnZcY3mpvtLCUFTWzSkst96Us7vGHsl1x1TRX1eXNT3qTERHOYn8/+PeKtLcp33lzH4m8PU9KuKepWk5ctxzOWXzNTWG93v39/gy7gzV1GCM1eW6G1ZpaayurGznrnDstG4c0XPaxg51IqUKdOezlmU95tYS89337+sczHOe0x9/X7PMtlwB8MaHDN5HVL66dSvFPl5cqMeZOL/ueG1vt5DZ10M6AAAAAAAAAAAAAAAAAAAAAAAAAAAAAADzuK9G2pOrcVYxiurk0l+5y1orG8u1rNp2hlNQ4/wBNpXfyVjCU5v8ATJpqDx1w+rf48mUNRr60xzfHHFt69bLddFk/zjaFNqV9qupp0r2TUGt4YcVh+m7MDU+J6utom8bR225T+VvHp8cRvX6otvZUaEOWMV6LZGPkz3y23lYiIhM0Xh+6m5fK23JCUm8ybx6rPjvsvLoa1PDtVq4rN+W0bbz29f2rTmx4d4j6NQ+FdPuaVOnqkFWVN5jGS+lSffjv8D6jR6eNNhjFWd4ZmW/HebLulTp0aap0oKKXRJYS9Eiy8PsAAAAAAAAAAAAAAAAAAAAAAAAAAAAABXavrumaNT59SvIw8F1k/SK3Ye6Yr3nasbue698U7irQdHhzS59o3iMqiT28eWL/ABv6pdDmS1aV4rW2SRpNRNtuD7KDRdI1/WtZjecT3lRtqXLFvyy+WP6U8bLHiZOpzxnmuKOkz1+XZewYLaes5ZnnHLb5923t7TS9KrYpwhGo0sN5lN+OO9LuzhLckrFcNOXKP53eLWyZuc8/t6+qwWk3mpSTlHkgu+fV567L+PUqZ9Dk1vDFvdrHPn1n9vJyM9MUbRzlcWOh2Vp9XJzS8Zb/AIRf03hun0/6a8+8q2TU3v8ABZl9XAAAAAAAAAAAAAAAAAAAAAAAAAAAAAAFJqnFOl6cnF1ueX2ww/y+iKmfXYcXKZ3ntCzi0uTJ0jaPixeq8V6xqs+xspOlF91PeTXnLGV7cplZPFct52xxt/MtLF4dirG953/iFbU4Qc6sLjUM003ibzmUn4ybzv55z+D3iy6zHWfaTymfPnMfLySUvjjeMfPbntCVbVtOta3y2hae61TwgnJp7fqeeVflPc7FLXtxRG897fj8Q85MvL37ftHr7/Rc2HCmtajyy1e7VCmulOk+aXvN9NvDfbqW8ehjaOOd9vXT8zKnbXTEzNI6+vWzXaXoun6XHFnbpPvk95P1b3L1cdYU8ma9/wBUrA9ogAAAAAAAAAAAAAAAAAAAAAAAAAAAADzr1qVvT7SvUUUu+Twv3OTaKxvLsRMztDN6lxnZ0PosabqPxf0x/fdmZn8VxU5U96f4+q5j0V7fq5Mzd6jreu5XNLl+2P0x9/H3bMnJrNTqZ2jp2j8r+PBixfP4p1vwpa0IKrf3DSX6ltFZ9f8AGy1Hh9KxE3n5vEau07xSOaZQr05S+V4fsOZLZyxsvVsnrbeOHT0/fy+rxau3vZ7c+yxpcNzunz6vX5s/0rp6bktPD7Xniz23+EcoV7avaOHHGy8s7O2saPZWlCMI+EVg0q0rWNqwp2tNur3PTyAAAAAAAAAAAAAAAAAAAAAAAAAAAAARL3UrOxX/ALNwk8Zx1ePRbkObUYsMb5LbOxEz0Ynibjq+o2aq6JZrlaX1z3azjH0+/XL80QRrKWtNI5bd/gv6fSVtPv8An029eu7I2lvxFxBeRr3FxNy6802+VekemPJIr3ic2/nHxbNq6bDTgmNp+H5/Lb0dG06yo9pfVk5Y9s+S6lSdHixc7zuzfa3tO1YS7Wd5eUuz0y0xH757R9l/wT48eW8bUrtHefw8XtSk73nn2hY2/D0JYnqlxKq10i21FeiLuPR1jnknin49PorX1U/4Rt911TpwpQUKUEkuiSwi3EbdFWZmecvo64AAAAAAAAAAAAAAAAAAAAAAAAAAAAAZ/iDjHSdBUfmakpOTwuRZSffzS6LHV75wnhPBBOox7zETvMeUJKYrX328ubM69xtWdV2lnP6+nLTf6f7593osMy8mrz5I4v0V+tp+X5/ld02jtk5xHLvKotrSu1KrKu+aot875bWFs+nUyPe1GasX8p+c/VbyYcdazvHRqKdtY2VFU5pPbGOuVjBp14YtxeapEzMbPtaTqt818pUVGHfKUfqa7sf9GjjrkvHONvXY9vSlt5974LfS+GLCwl2s+arN9ZVHnf06FiuCkdefzV8uqvknt8l2tuhMrAAAAAAAAAAAAAAAAAAAAAAAAAAAAAHjd3VvZUHXvK8YRXWUmkvyw7ETM7Qw+v8AxR0uxi46XTdZr+p/RBe73fsvc7t3XKaK0xxXnhhW6Bd8TcSXDv8AUqzjSaxToxXJHrvKS6+STbe78jD1+r9r/tYececx9t0eSla292OXxfHGXD3PYfNVrqTjD9VNNKL7s5xnKyVtFtjtwz1nz/pPpbxXJHLq/KWh2+o6ZTr6elGpOEMqMdpS/qbSWW3vv6EntMlss45jiiN/n9eyTDqb6aZiOm670Tg+/VSNbUrvCTyoxXV5zl+ff5YLePw+Infp99ndT4hXJThrXt6hrrTTbW0fNTp/V9z3f/z2NDHhpjjasM217W6pZK8AAAAAAAAAAAAAAAAAAAAAAAAAAAAAES91Ozsdriuk/t6v8Ir59ViwRvktt67OxWZc54l+Jd/BSp6TpsqcU2u1rRfjjKXReWW/Qkx5sWTbhtE789t4aOHQ1nne37RLIx07iPiev8xeVJNf6lduMV48sUv2SS8xm1OPFHvSse0x4+WGN/XdptE4U0nSbjtb3/z1IpNTqbRi39lNfy22Y+s1kWpE2naJ8vXX5dEETe954vL1y9brfTdR1S7upUtNsHLfDlJYjFeSWP5EUtlrEY45PF4rH65aWWgfPUez1SpmL6wj3+Tf/BZweHRWeK87yqe02n3VtaWlvZUVRtaKjFbJJGjWla9IRzMz1e56cAAAAAAAAAAAAAAAAAAAAAAAAAAAAfjaSywKPUeKtOtE427daXhT3XvJ/T+7fkUdR4jp8HK1ufaE1cMz15fP8MbqXG9e7uvlFeKD/wBK3zOeP90orMV5/TjxMzJrtZqI/wCPSYjvP9f9JojFXlHOe89Pp+UGd3y0+bKjlvp9cs9+X0T3W/1GbGjra++e+89do/KatI4ve5+vXZBpajSjfqV3SbWyTbcnF9zx0S80lj0zjR4YpimNNEVn+Zjtv1W8uipWIy151+3r+GwsbLUL/EraliP3S2Xt4+xWwaHVZp4p9359Ve+bHSNl1p/CtrQqKteVHUl4NvH4zubmHw/Fjj3o3lRvnmZ5cl/CEKceSnFJeC2L0RERtCB9HQAAAAAAAAAAAAAAAAAAAAAAAAAAAB43d1b2dF1ruvGEV1cmkv3OTaIjeRh9f+JtlZ0pLR7aVaSTw3mMW/LO7/Yp31uOJiK8/j5evki9tTfbdTaNrlfii0lcXupczzhwS5Ix8FGL6++Xs+nQi1Glzaj9duGvav8Ac/10XZxzTaY57+bGarOvVvOzuLudanF7wXNSjJeDWzz5PwOV8NxY6T7KIi3fr92r/o63rExG09t+q+sI6VqGkuzs6EY05fTKnGKi0/NLv89/EwclddTURvvNo+iOYxxWazGy84W4N1r5Z0NQnDs8/S5p8zS6Nx+7Gz3WTXt4Z7e8ZJ3pO3OIUZz8PKJ3+La6VwtpenS7SNBSn90t8ei6I08Wmx442iEVs97ct+S7J0IAAAAAAAAAAAAAAAAAAAAAAAAAAAAAAzfEnGFjo2aFJ9pV+1PaP9z7vTr6dSO+SKpKY5s5Zr19fcQVO3vb6UXHLSSTilthcv8AjeSpbbLytG63XSVyf7e3X47IOj/KuKq3EcppNdffKMTVxffhp5KMTpaWit/emN45V26d+/zTa2iXV7ddpoVJy7TapBbZ3TUl4PKWenj63vCdTl2nFkiZiOk9vg1qZqU2vX9M+X9w1ei/DSvVara3dY/2x3fu+n8m1zlHl8RmY2xxs3mlaJp2kw5bG1jF/d1b93udiIhnXva872lYnXkAAAAAAAAAAAAAAAAAAAAAAAAAAAAAAQ9V1Wx0i1d1qNzGEfPq34JLdvyQHMte+IN1q0HR0mEqNLLXM9pyXt+lfv59xXy5JidoWMOOLRxSztnY3d5LFrazn/bFv+CtFZss8Var+y4K1y4jiVsoRl152vXosslrhs8/6mKzvWebT6N8PbG1SnqNTnaSxGP0xWO7xf7HKaHHE7zzUNq8XFtza+2taFpS7K2oxivCKwXK1isbQ7MzPV7HXAAAAAAAAAAAAAAAAAAAAAAAAAAAAAAAAAUOv8JaRxDeQutUpTk4RcUlOUVhvO/LhgSNP4a0TTopWemUljo3Hmf5llnOGN93eKdtlqkorEUdcfoAAAAAAAAAAAAAAAAAAAAAAAAAAAAAAAAAAAAAAAAAAAAAAAAAAAAAAAAAAAAAAAAAAAAAAAAAAAAAAAAAAAAAAAAAAAAAAAAAAAAAAAAAAAAAAAAAAAAAAAAAA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1" name="Picture 7" descr="C:\Users\Chuc\Desktop\anh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4473" y="899351"/>
            <a:ext cx="8120634" cy="5403913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333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82" y="0"/>
            <a:ext cx="939949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080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" y="548640"/>
            <a:ext cx="10696448" cy="60167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6257" y="96980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11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1765300" y="2647379"/>
            <a:ext cx="8915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CÁI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659"/>
            <a:ext cx="12192000" cy="683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230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343" y="402336"/>
            <a:ext cx="3969357" cy="4120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935" y="3820780"/>
            <a:ext cx="6185648" cy="2733675"/>
          </a:xfrm>
          <a:prstGeom prst="rect">
            <a:avLst/>
          </a:prstGeom>
        </p:spPr>
      </p:pic>
      <p:pic>
        <p:nvPicPr>
          <p:cNvPr id="6" name="Picture 7" descr="C:\Users\Chuc\Desktop\anh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50855" y="751767"/>
            <a:ext cx="3559541" cy="2368713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809" y="719656"/>
            <a:ext cx="2749012" cy="262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913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582" y="4213833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527" y="5744497"/>
            <a:ext cx="7897091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1385455" y="1371600"/>
            <a:ext cx="10252363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3600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9" name="Picture 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5189119"/>
            <a:ext cx="12604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3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0"/>
            <a:ext cx="1447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3048000" y="152400"/>
            <a:ext cx="6172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12700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10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781" y="-102121"/>
            <a:ext cx="7897091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712902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NBPB:Màu đỏ Đề tài:Ca cốc, khăn mặt, bàn ghế &amp;quot;&quot;/&gt;&lt;property id=&quot;20307&quot; value=&quot;262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.Vn3DH</vt:lpstr>
      <vt:lpstr>.VnArial</vt:lpstr>
      <vt:lpstr>Arial</vt:lpstr>
      <vt:lpstr>Calibri</vt:lpstr>
      <vt:lpstr>Calibri Light</vt:lpstr>
      <vt:lpstr>Times New Roman</vt:lpstr>
      <vt:lpstr>Office Theme</vt:lpstr>
      <vt:lpstr>  LĨNH VỰC: PTNN Giáo ánNBPB:  Đề tài:Màu đỏ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NBPB:Mau đỏ Đe tai: Ca coc,khăn mặt</dc:title>
  <dc:creator>PC</dc:creator>
  <cp:lastModifiedBy>Admin</cp:lastModifiedBy>
  <cp:revision>14</cp:revision>
  <dcterms:created xsi:type="dcterms:W3CDTF">2015-09-21T13:55:18Z</dcterms:created>
  <dcterms:modified xsi:type="dcterms:W3CDTF">2025-05-04T12:42:58Z</dcterms:modified>
</cp:coreProperties>
</file>