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76" r:id="rId4"/>
    <p:sldId id="277" r:id="rId5"/>
    <p:sldId id="279" r:id="rId6"/>
    <p:sldId id="281" r:id="rId7"/>
    <p:sldId id="272" r:id="rId8"/>
    <p:sldId id="282" r:id="rId9"/>
    <p:sldId id="27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3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0D00-CF93-41BC-AA44-2180B4A130A8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 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-1"/>
            <a:ext cx="12330545" cy="70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352549"/>
            <a:ext cx="7065818" cy="2327277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PTNN</a:t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NBPB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848600" cy="1752600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24-36 </a:t>
            </a:r>
            <a:r>
              <a:rPr lang="en-US" sz="32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D2</a:t>
            </a:r>
            <a:endParaRPr lang="en-US" sz="32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5000" y="56388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800" y="4572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A_5Bumbl_e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9448800" y="5715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8" y="313459"/>
            <a:ext cx="6459227" cy="5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0261">
            <a:off x="5245265" y="627104"/>
            <a:ext cx="1701470" cy="56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538" y="1205346"/>
            <a:ext cx="4518923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8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0491" y="1331580"/>
            <a:ext cx="5491018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4325" y="782782"/>
            <a:ext cx="8645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94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599" y="2542309"/>
            <a:ext cx="7652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 MẠNH KHỎE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CHÚC CÁC BÉ CHĂM NGOAN HỌC GIỎI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NBPB:Màu đỏ Đề tài:Ca cốc, khăn mặt, bàn ghế &amp;quot;&quot;/&gt;&lt;property id=&quot;20307&quot; value=&quot;262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39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LĨNH VỰC: PTNN Giáo án: NBPB Đề tài: Đồ dùng để ăn, để 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NBPB:Mau đỏ Đe tai: Ca coc,khăn mặt</dc:title>
  <dc:creator>PC</dc:creator>
  <cp:lastModifiedBy>Admin</cp:lastModifiedBy>
  <cp:revision>22</cp:revision>
  <dcterms:created xsi:type="dcterms:W3CDTF">2015-09-21T13:55:18Z</dcterms:created>
  <dcterms:modified xsi:type="dcterms:W3CDTF">2025-05-04T12:40:55Z</dcterms:modified>
</cp:coreProperties>
</file>