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smtClean="0">
                <a:solidFill>
                  <a:srgbClr val="006600"/>
                </a:solidFill>
              </a:rPr>
              <a:t> 2024-2025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599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Mùa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hè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- 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tên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bài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3004" y="2057400"/>
            <a:ext cx="729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91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Admin</cp:lastModifiedBy>
  <cp:revision>102</cp:revision>
  <dcterms:created xsi:type="dcterms:W3CDTF">2018-10-09T01:27:08Z</dcterms:created>
  <dcterms:modified xsi:type="dcterms:W3CDTF">2025-05-04T12:52:53Z</dcterms:modified>
</cp:coreProperties>
</file>