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71" r:id="rId4"/>
    <p:sldId id="278" r:id="rId5"/>
    <p:sldId id="264" r:id="rId6"/>
    <p:sldId id="265" r:id="rId7"/>
    <p:sldId id="268" r:id="rId8"/>
    <p:sldId id="266" r:id="rId9"/>
    <p:sldId id="267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9D04-66C0-43D8-BA4D-C2B8BC287C1F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EC313-DB96-4867-8CD8-9C460437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2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5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A960-5A85-479B-A700-AF15455039C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5C48-EAB9-4062-8C74-76292B53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1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Bộ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33" y="1355507"/>
            <a:ext cx="895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TRƯỜNG </a:t>
            </a:r>
            <a:r>
              <a:rPr lang="vi-VN" sz="4400" b="1" dirty="0" smtClean="0">
                <a:solidFill>
                  <a:srgbClr val="C00000"/>
                </a:solidFill>
              </a:rPr>
              <a:t>MẦM NON HOA SỮA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48941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Khám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phá</a:t>
            </a:r>
            <a:r>
              <a:rPr lang="en-US" sz="4800" b="1" dirty="0" smtClean="0">
                <a:solidFill>
                  <a:srgbClr val="FF0000"/>
                </a:solidFill>
              </a:rPr>
              <a:t> : </a:t>
            </a:r>
            <a:r>
              <a:rPr lang="en-US" sz="4800" b="1" dirty="0" err="1" smtClean="0">
                <a:solidFill>
                  <a:srgbClr val="FF0000"/>
                </a:solidFill>
              </a:rPr>
              <a:t>Đôi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mắt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026" y="3657600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Đối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tượng</a:t>
            </a:r>
            <a:r>
              <a:rPr lang="en-US" sz="3200" b="1" dirty="0" smtClean="0">
                <a:solidFill>
                  <a:srgbClr val="0070C0"/>
                </a:solidFill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</a:rPr>
              <a:t>4- 5 </a:t>
            </a:r>
            <a:r>
              <a:rPr lang="en-US" sz="3200" b="1" dirty="0" err="1" smtClean="0">
                <a:solidFill>
                  <a:srgbClr val="0070C0"/>
                </a:solidFill>
              </a:rPr>
              <a:t>tuổi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376" y="425332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</a:rPr>
              <a:t>: </a:t>
            </a:r>
            <a:r>
              <a:rPr lang="vi-VN" sz="3200" b="1" dirty="0" smtClean="0">
                <a:solidFill>
                  <a:srgbClr val="0070C0"/>
                </a:solidFill>
              </a:rPr>
              <a:t>Bích Lan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484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716280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1219200" y="2057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54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9" descr="4B3719F2663C4C139ADBA43FE6AA22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28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0" descr="4B3719F2663C4C139ADBA43FE6AA22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1420019" y="2591594"/>
            <a:ext cx="6448425" cy="1362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</a:rPr>
              <a:t>Chào tạm biệt các con</a:t>
            </a:r>
            <a:r>
              <a:rPr lang="pt-BR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36437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ìm hiểu về kích thước đồng tử và đường kính giác mạc - Bệnh viện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5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810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Đôi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mắt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7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96"/>
    </mc:Choice>
    <mc:Fallback xmlns="">
      <p:transition spd="slow" advTm="31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iãn đồng tử xảy ra khi nào và có nguy hiểm không? • Hello Ba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64" y="-1141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542674">
            <a:off x="3187583" y="811098"/>
            <a:ext cx="1938837" cy="15446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679607">
            <a:off x="2692372" y="2385929"/>
            <a:ext cx="2586493" cy="1716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14348">
            <a:off x="2850080" y="3243902"/>
            <a:ext cx="1938837" cy="14195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1038976">
            <a:off x="3514739" y="4115026"/>
            <a:ext cx="1938837" cy="183633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489" y="193670"/>
            <a:ext cx="288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l</a:t>
            </a:r>
            <a:r>
              <a:rPr lang="en-US" sz="5400" b="1" dirty="0" err="1" smtClean="0">
                <a:solidFill>
                  <a:srgbClr val="C00000"/>
                </a:solidFill>
              </a:rPr>
              <a:t>ông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mày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1" y="1495817"/>
            <a:ext cx="288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m</a:t>
            </a:r>
            <a:r>
              <a:rPr lang="en-US" sz="5400" b="1" dirty="0" err="1" smtClean="0">
                <a:solidFill>
                  <a:srgbClr val="C00000"/>
                </a:solidFill>
              </a:rPr>
              <a:t>í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trên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48" y="3993278"/>
            <a:ext cx="288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m</a:t>
            </a:r>
            <a:r>
              <a:rPr lang="en-US" sz="5400" b="1" dirty="0" err="1" smtClean="0">
                <a:solidFill>
                  <a:srgbClr val="C00000"/>
                </a:solidFill>
              </a:rPr>
              <a:t>í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dưới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422" y="2638528"/>
            <a:ext cx="288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l</a:t>
            </a:r>
            <a:r>
              <a:rPr lang="en-US" sz="5400" b="1" dirty="0" err="1" smtClean="0">
                <a:solidFill>
                  <a:srgbClr val="C00000"/>
                </a:solidFill>
              </a:rPr>
              <a:t>ông</a:t>
            </a:r>
            <a:r>
              <a:rPr lang="en-US" sz="5400" b="1" dirty="0" smtClean="0">
                <a:solidFill>
                  <a:srgbClr val="C00000"/>
                </a:solidFill>
              </a:rPr>
              <a:t> mi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73"/>
    </mc:Choice>
    <mc:Fallback xmlns="">
      <p:transition spd="slow" advTm="141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Đôi mắt &amp;quot;khai báo&amp;quot; ham muốn tình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-335544"/>
            <a:ext cx="9144000" cy="71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3790173">
            <a:off x="459482" y="3107496"/>
            <a:ext cx="1872588" cy="30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60748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Kết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mạc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4492863">
            <a:off x="1572385" y="1756108"/>
            <a:ext cx="2322312" cy="343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175" y="-1"/>
            <a:ext cx="3197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m</a:t>
            </a:r>
            <a:r>
              <a:rPr lang="en-US" sz="5400" b="1" dirty="0" err="1" smtClean="0">
                <a:solidFill>
                  <a:srgbClr val="C00000"/>
                </a:solidFill>
              </a:rPr>
              <a:t>ống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mắt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7779215">
            <a:off x="3472589" y="2123519"/>
            <a:ext cx="3359379" cy="30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1786" y="7937"/>
            <a:ext cx="3197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đ</a:t>
            </a:r>
            <a:r>
              <a:rPr lang="en-US" sz="5400" b="1" dirty="0" err="1" smtClean="0">
                <a:solidFill>
                  <a:srgbClr val="C00000"/>
                </a:solidFill>
              </a:rPr>
              <a:t>ồng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tử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4440873">
            <a:off x="263635" y="5227046"/>
            <a:ext cx="1067157" cy="30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" y="5715000"/>
            <a:ext cx="426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g</a:t>
            </a:r>
            <a:r>
              <a:rPr lang="en-US" sz="5400" b="1" dirty="0" err="1" smtClean="0">
                <a:solidFill>
                  <a:srgbClr val="C00000"/>
                </a:solidFill>
              </a:rPr>
              <a:t>óc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mắt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trong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510241">
            <a:off x="6151204" y="4568459"/>
            <a:ext cx="2139727" cy="30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799" y="5706533"/>
            <a:ext cx="426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g</a:t>
            </a:r>
            <a:r>
              <a:rPr lang="en-US" sz="5400" b="1" dirty="0" err="1" smtClean="0">
                <a:solidFill>
                  <a:srgbClr val="C00000"/>
                </a:solidFill>
              </a:rPr>
              <a:t>óc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mắt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ngoài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31"/>
    </mc:Choice>
    <mc:Fallback xmlns="">
      <p:transition spd="slow" advTm="130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Em bé xem điện thoại dễ bị hỏng mắt và nhiều hệ lụy nghiêm trọng kh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Em bé xem điện thoại dễ bị hỏng mắt và nhiều hệ lụy nghiêm trọng kh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6 tác hại của việc sử dụng điện thoại nhiều đối với trẻ 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Có nên cho trẻ em sử dụng điện thoại sớm? Độ tuổi nào thì dùng được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"/>
    </mc:Choice>
    <mc:Fallback xmlns="">
      <p:transition spd="slow" advTm="6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Nguy hiểm thói quen dụi mắt đến bong cả võng mạc - Sức khỏe - Việt Giải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7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5"/>
    </mc:Choice>
    <mc:Fallback xmlns="">
      <p:transition spd="slow" advTm="5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CẨN THẬN VỚI NHỮNG VẬT NHỌN XUNG QUANH 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ẨN THẬN VỚI NHỮNG VẬT NHỌN XUNG QUANH 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ánh diều] Giải đạo đức 1 bài: Phòng tránh bị thương do các vật sắc nhọn |  [Cánh Diều] Đạo đức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Cánh diều] Giải đạo đức 1 bài: Phòng tránh bị thương do các vật sắc nhọn - 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571081"/>
            <a:ext cx="4778291" cy="34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ánh diều] Giải đạo đức 1 bài: Phòng tránh bị thương do các vật sắc nhọn - 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3571081"/>
            <a:ext cx="4572000" cy="34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Bé trai tổn thương mắt nghiêm trọng do chơi phi dao như phim kiếm hiệ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9" y="-50601"/>
            <a:ext cx="9144000" cy="37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1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0"/>
    </mc:Choice>
    <mc:Fallback xmlns="">
      <p:transition spd="slow" advTm="8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5"/>
    </mc:Choice>
    <mc:Fallback xmlns="">
      <p:transition spd="slow" advTm="8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Virus corona: Những triệu chứng và cách phòng tránh cần biết - BBC News 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5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4"/>
    </mc:Choice>
    <mc:Fallback xmlns="">
      <p:transition spd="slow" advTm="9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9|13.5|6.7|26|6.5|30.5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1|18.5|4.7|30.2|7.3|17.9|6.6|14.7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49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.VnTime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kun</cp:lastModifiedBy>
  <cp:revision>37</cp:revision>
  <dcterms:created xsi:type="dcterms:W3CDTF">2021-11-15T08:32:39Z</dcterms:created>
  <dcterms:modified xsi:type="dcterms:W3CDTF">2025-05-17T15:51:14Z</dcterms:modified>
</cp:coreProperties>
</file>