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 QUỲNH MAI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</Words>
  <Application>Microsoft Office PowerPoint</Application>
  <PresentationFormat>On-screen Show (4:3)</PresentationFormat>
  <Paragraphs>11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.VnKoala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kun</cp:lastModifiedBy>
  <cp:revision>11</cp:revision>
  <dcterms:created xsi:type="dcterms:W3CDTF">2022-05-11T01:52:44Z</dcterms:created>
  <dcterms:modified xsi:type="dcterms:W3CDTF">2025-05-17T14:10:37Z</dcterms:modified>
</cp:coreProperties>
</file>