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1" r:id="rId5"/>
    <p:sldId id="260" r:id="rId6"/>
    <p:sldId id="265" r:id="rId7"/>
    <p:sldId id="266" r:id="rId8"/>
    <p:sldId id="262" r:id="rId9"/>
    <p:sldId id="263" r:id="rId10"/>
    <p:sldId id="264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FC1DD-3539-46E7-B5F8-07D2CD9E4F0A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345E5-9A3D-48FA-A9E3-7AF01A99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9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7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2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1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8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6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7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4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0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7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4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1DB0-D7D5-41EB-9F4F-8A180DDA6773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8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3844" y="234295"/>
            <a:ext cx="71056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TRƯỜNG MẦM </a:t>
            </a:r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NON </a:t>
            </a:r>
            <a:r>
              <a:rPr lang="vi-VN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HOA SỮA</a:t>
            </a:r>
            <a:endParaRPr lang="en-US" sz="40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3870" y="2113895"/>
            <a:ext cx="8770351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Algerian" panose="04020705040A02060702" pitchFamily="82" charset="0"/>
              </a:rPr>
              <a:t>BÉ BẢO VỆ MÔI TRƯỜNG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547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Ô Nhiễm Môi Trường Đất: Nguyên Nhân, Hậu Quả, Cách Khắc Ph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4" y="765174"/>
            <a:ext cx="8670925" cy="51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106" y="2662535"/>
            <a:ext cx="11574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BÉ LÀM GÌ ĐỂ BẢO VỆ MÔI TRƯỜNG?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iện pháp tốt nhất để khắc phục ô nhiễm không khí - BaoHai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2065337"/>
            <a:ext cx="66675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48639" y="516235"/>
            <a:ext cx="6787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BÉ TRỒNG CÂY XANH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2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Ô nhiễm môi trường là gì? Có mấy loại ô nhiễm? Nguyên nhân và biện pháp  khắc phục - J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10972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2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Ảnh Bỏ Rác Đúng Nơi Quy Định : Tín Hiệu Tích Cực, Đổ Rác Đúng Gi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704180"/>
            <a:ext cx="8391526" cy="472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9262" y="516235"/>
            <a:ext cx="9546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VỨT RÁC ĐÚNG NƠI QUY ĐỊNH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3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âu truyện về việc bỏ rác đúng nơi quy đị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636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Ỏ RÁC ĐÚNG NƠI QUY ĐỊNH THỂ HIỆN LỐI SỐNG VĂN M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141443"/>
            <a:ext cx="5838825" cy="657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9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ướng dẫn cách dọn vệ sinh nhà mới nhanh chóng và đơn giản | Clean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349374"/>
            <a:ext cx="8091488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24482" y="287635"/>
            <a:ext cx="6210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DỌN DẸP NHÀ CỬA</a:t>
            </a:r>
          </a:p>
        </p:txBody>
      </p:sp>
    </p:spTree>
    <p:extLst>
      <p:ext uri="{BB962C8B-B14F-4D97-AF65-F5344CB8AC3E}">
        <p14:creationId xmlns:p14="http://schemas.microsoft.com/office/powerpoint/2010/main" val="265632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1566" y="2510135"/>
            <a:ext cx="62358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TRÒ CHƠI:</a:t>
            </a:r>
          </a:p>
          <a:p>
            <a:pPr algn="ctr"/>
            <a:r>
              <a:rPr lang="en-US" sz="5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BÉ THÔNG MINH</a:t>
            </a:r>
            <a:endParaRPr lang="en-US" sz="5400" b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7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3314" name="Picture 2" descr="Tìm hiểu với hơn 99 tranh vẽ vứt rác bừa bãi mới nhất - thtantai2.edu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1920875"/>
            <a:ext cx="51530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251200" y="4216400"/>
            <a:ext cx="1651000" cy="1612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Dấu X dấu Clip nghệ thuật - đừng sai png tải về - Miễn phí trong suốt đỏ 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667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1622530"/>
            <a:ext cx="3209925" cy="221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75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4340" name="Picture 4" descr="Trống cây, trống trải nghiệ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778331"/>
            <a:ext cx="7921625" cy="527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Kiểm tra dấu Tick Clip nghệ thuật - sa thải png tải về - Miễn phí trong  suốt Xanh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5" y="1473531"/>
            <a:ext cx="2803525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03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8400" y="2428855"/>
            <a:ext cx="7874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 Condensed" panose="020B0502040204020203" pitchFamily="34" charset="0"/>
              </a:rPr>
              <a:t>BÉ TÌM HIỂU &amp; BẢO VỆ MÔI TRƯỜNG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6684" y="1110734"/>
            <a:ext cx="51041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HOẠT ĐỘNG 1: 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ác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6764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6" name="Picture 4" descr="Dấu X dấu Clip nghệ thuật - đừng sai png tải về - Miễn phí trong suốt đỏ 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667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1622530"/>
            <a:ext cx="3209925" cy="221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6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ác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7825" cy="672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ác biể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0922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8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1714500"/>
            <a:ext cx="71628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6" name="Picture 6" descr="Kiểm tra dấu Tick Clip nghệ thuật - sa thải png tải về - Miễn phí trong  suốt Xanh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5" y="1473531"/>
            <a:ext cx="2803525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1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456" y="403738"/>
            <a:ext cx="5804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MỜI BÉ XEM VIDEO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6" name="Picture 2" descr="ecology earth planet to environment care Stock Vector Image &amp; Art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t="8529" r="7034" b="15600"/>
          <a:stretch/>
        </p:blipFill>
        <p:spPr bwMode="auto">
          <a:xfrm>
            <a:off x="3603533" y="1503679"/>
            <a:ext cx="5323840" cy="5143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3040" y="701655"/>
            <a:ext cx="8119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Ô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nhiễm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môi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trường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là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gì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?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2050" name="Picture 2" descr="Wind Blowing - A cartoon illustration of a Cloud blowing some cold air  Stock Vector Image &amp; Art - Ala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8" r="815" b="33734"/>
          <a:stretch/>
        </p:blipFill>
        <p:spPr bwMode="auto">
          <a:xfrm>
            <a:off x="727893" y="2966662"/>
            <a:ext cx="3325045" cy="1399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Water splash cartoon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Cartoon water drop splash isolated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9" t="-3509" r="2469" b="24429"/>
          <a:stretch/>
        </p:blipFill>
        <p:spPr bwMode="auto">
          <a:xfrm>
            <a:off x="4368804" y="4601539"/>
            <a:ext cx="2539995" cy="1766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oil Vector Png - Land Cartoon Transparent, Png Download - 960x480(#140647)  - PngFi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743" y="2247900"/>
            <a:ext cx="4347031" cy="2023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92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3040" y="701655"/>
            <a:ext cx="8119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Ô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nhiễm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môi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trường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là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gì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?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95" y="2544445"/>
            <a:ext cx="103822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4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35256" y="82070"/>
            <a:ext cx="4584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Nguyên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nhân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: 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4" name="AutoShape 4" descr="Ô nhiễm môi trường nước là gì? Nguyên nhân, hậu quả, cách khắc phụ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Các nguyên nhân gây ra ô nhiễm môi trường là gì? - Công ty Cổ phần Tư vấn &amp;  Tích hợp Công nghệ D&amp;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018165"/>
            <a:ext cx="4292600" cy="287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Những chất độc hại trong khí thải ôtô - VnEx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69" y="1201304"/>
            <a:ext cx="4119641" cy="269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háy rừng: Nguyên nhân, hậu quả và các biện pháp ngăn ngừ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56" y="4091454"/>
            <a:ext cx="3921125" cy="245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21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Ô nhiễm môi trường nước là gì? Nguyên nhân, hậu quả, cách khắc ph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1038142"/>
            <a:ext cx="3743325" cy="26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hững nguyên nhân gây ô nhiễm nguồn nước trầm trọ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781842"/>
            <a:ext cx="3870325" cy="290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guyên nhân và thực trạng gây ô nhiễm không khí hiện n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" b="7764"/>
          <a:stretch/>
        </p:blipFill>
        <p:spPr bwMode="auto">
          <a:xfrm>
            <a:off x="587375" y="696912"/>
            <a:ext cx="10712219" cy="5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6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ách bảo vệ sức khỏe trước tình trạng ô nhiễm môi trường n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4" y="646111"/>
            <a:ext cx="10131425" cy="569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104</Words>
  <Application>Microsoft Office PowerPoint</Application>
  <PresentationFormat>Widescreen</PresentationFormat>
  <Paragraphs>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Algerian</vt:lpstr>
      <vt:lpstr>Arial</vt:lpstr>
      <vt:lpstr>Bahnschrift</vt:lpstr>
      <vt:lpstr>Bahnschrift Condensed</vt:lpstr>
      <vt:lpstr>Bahnschrift Light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THCS Cam Yen</dc:creator>
  <cp:lastModifiedBy>kun</cp:lastModifiedBy>
  <cp:revision>14</cp:revision>
  <dcterms:created xsi:type="dcterms:W3CDTF">2023-03-29T02:46:25Z</dcterms:created>
  <dcterms:modified xsi:type="dcterms:W3CDTF">2025-05-17T14:42:00Z</dcterms:modified>
</cp:coreProperties>
</file>