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53" r:id="rId3"/>
    <p:sldId id="354" r:id="rId4"/>
    <p:sldId id="366" r:id="rId5"/>
    <p:sldId id="371" r:id="rId6"/>
    <p:sldId id="370" r:id="rId7"/>
    <p:sldId id="357" r:id="rId8"/>
    <p:sldId id="374" r:id="rId9"/>
    <p:sldId id="399" r:id="rId10"/>
    <p:sldId id="406" r:id="rId11"/>
    <p:sldId id="402" r:id="rId12"/>
    <p:sldId id="418" r:id="rId13"/>
    <p:sldId id="420" r:id="rId14"/>
    <p:sldId id="375" r:id="rId15"/>
    <p:sldId id="377" r:id="rId16"/>
    <p:sldId id="379" r:id="rId17"/>
    <p:sldId id="381" r:id="rId18"/>
    <p:sldId id="395" r:id="rId19"/>
    <p:sldId id="414" r:id="rId20"/>
    <p:sldId id="384" r:id="rId21"/>
    <p:sldId id="416" r:id="rId22"/>
    <p:sldId id="385" r:id="rId23"/>
    <p:sldId id="365" r:id="rId24"/>
    <p:sldId id="386" r:id="rId25"/>
    <p:sldId id="387" r:id="rId26"/>
    <p:sldId id="389" r:id="rId27"/>
    <p:sldId id="361" r:id="rId28"/>
    <p:sldId id="393" r:id="rId29"/>
    <p:sldId id="391" r:id="rId30"/>
    <p:sldId id="407" r:id="rId31"/>
    <p:sldId id="411" r:id="rId32"/>
    <p:sldId id="409" r:id="rId33"/>
    <p:sldId id="394" r:id="rId34"/>
    <p:sldId id="4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4BC"/>
    <a:srgbClr val="E14FC5"/>
    <a:srgbClr val="12BA22"/>
    <a:srgbClr val="FFFF00"/>
    <a:srgbClr val="25F509"/>
    <a:srgbClr val="6EC3F2"/>
    <a:srgbClr val="C0F6F1"/>
    <a:srgbClr val="FDDFF2"/>
    <a:srgbClr val="FFE7F9"/>
    <a:srgbClr val="FF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1B6B8B-D734-4592-8552-06B2CE4B4EC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36760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4888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13358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402117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1B6B8B-D734-4592-8552-06B2CE4B4EC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88406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1B6B8B-D734-4592-8552-06B2CE4B4EC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23945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1B6B8B-D734-4592-8552-06B2CE4B4EC1}"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1132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1B6B8B-D734-4592-8552-06B2CE4B4EC1}"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8760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B6B8B-D734-4592-8552-06B2CE4B4EC1}"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58520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B6B8B-D734-4592-8552-06B2CE4B4EC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69189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B6B8B-D734-4592-8552-06B2CE4B4EC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124554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B6B8B-D734-4592-8552-06B2CE4B4EC1}"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E404C-4F32-4F75-85D0-CF9683E4CE4F}" type="slidenum">
              <a:rPr lang="en-US" smtClean="0"/>
              <a:t>‹#›</a:t>
            </a:fld>
            <a:endParaRPr lang="en-US"/>
          </a:p>
        </p:txBody>
      </p:sp>
    </p:spTree>
    <p:extLst>
      <p:ext uri="{BB962C8B-B14F-4D97-AF65-F5344CB8AC3E}">
        <p14:creationId xmlns:p14="http://schemas.microsoft.com/office/powerpoint/2010/main" val="383561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7.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1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8.xml"/><Relationship Id="rId6" Type="http://schemas.microsoft.com/office/2007/relationships/hdphoto" Target="../media/hdphoto3.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 Id="rId14"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21.png"/><Relationship Id="rId12"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0.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3.wdp"/><Relationship Id="rId15" Type="http://schemas.microsoft.com/office/2007/relationships/hdphoto" Target="../media/hdphoto11.wdp"/><Relationship Id="rId10" Type="http://schemas.openxmlformats.org/officeDocument/2006/relationships/image" Target="../media/image38.png"/><Relationship Id="rId4" Type="http://schemas.openxmlformats.org/officeDocument/2006/relationships/image" Target="../media/image29.png"/><Relationship Id="rId9" Type="http://schemas.microsoft.com/office/2007/relationships/hdphoto" Target="../media/hdphoto8.wdp"/><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0.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3.wdp"/><Relationship Id="rId15" Type="http://schemas.microsoft.com/office/2007/relationships/hdphoto" Target="../media/hdphoto11.wdp"/><Relationship Id="rId10" Type="http://schemas.openxmlformats.org/officeDocument/2006/relationships/image" Target="../media/image42.png"/><Relationship Id="rId4" Type="http://schemas.openxmlformats.org/officeDocument/2006/relationships/image" Target="../media/image29.png"/><Relationship Id="rId9" Type="http://schemas.microsoft.com/office/2007/relationships/hdphoto" Target="../media/hdphoto8.wdp"/><Relationship Id="rId1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microsoft.com/office/2007/relationships/hdphoto" Target="../media/hdphoto14.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13.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47.png"/><Relationship Id="rId4" Type="http://schemas.openxmlformats.org/officeDocument/2006/relationships/image" Target="../media/image29.png"/><Relationship Id="rId9" Type="http://schemas.microsoft.com/office/2007/relationships/hdphoto" Target="../media/hdphoto12.wdp"/><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8.png"/><Relationship Id="rId18" Type="http://schemas.microsoft.com/office/2007/relationships/hdphoto" Target="../media/hdphoto18.wdp"/><Relationship Id="rId3" Type="http://schemas.openxmlformats.org/officeDocument/2006/relationships/image" Target="../media/image30.png"/><Relationship Id="rId21" Type="http://schemas.openxmlformats.org/officeDocument/2006/relationships/image" Target="../media/image55.png"/><Relationship Id="rId7" Type="http://schemas.openxmlformats.org/officeDocument/2006/relationships/image" Target="../media/image29.png"/><Relationship Id="rId12" Type="http://schemas.microsoft.com/office/2007/relationships/hdphoto" Target="../media/hdphoto16.wdp"/><Relationship Id="rId17" Type="http://schemas.openxmlformats.org/officeDocument/2006/relationships/image" Target="../media/image53.png"/><Relationship Id="rId2" Type="http://schemas.openxmlformats.org/officeDocument/2006/relationships/image" Target="../media/image6.jpeg"/><Relationship Id="rId16" Type="http://schemas.microsoft.com/office/2007/relationships/hdphoto" Target="../media/hdphoto17.wdp"/><Relationship Id="rId20"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1.png"/><Relationship Id="rId5" Type="http://schemas.openxmlformats.org/officeDocument/2006/relationships/image" Target="../media/image28.png"/><Relationship Id="rId15" Type="http://schemas.openxmlformats.org/officeDocument/2006/relationships/image" Target="../media/image52.png"/><Relationship Id="rId10" Type="http://schemas.microsoft.com/office/2007/relationships/hdphoto" Target="../media/hdphoto15.wdp"/><Relationship Id="rId19" Type="http://schemas.openxmlformats.org/officeDocument/2006/relationships/image" Target="../media/image54.png"/><Relationship Id="rId4" Type="http://schemas.microsoft.com/office/2007/relationships/hdphoto" Target="../media/hdphoto3.wdp"/><Relationship Id="rId9" Type="http://schemas.openxmlformats.org/officeDocument/2006/relationships/image" Target="../media/image50.png"/><Relationship Id="rId14" Type="http://schemas.microsoft.com/office/2007/relationships/hdphoto" Target="../media/hdphoto14.wdp"/><Relationship Id="rId22" Type="http://schemas.microsoft.com/office/2007/relationships/hdphoto" Target="../media/hdphoto20.wdp"/></Relationships>
</file>

<file path=ppt/slides/_rels/slide3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83"/>
            <a:ext cx="12192002" cy="6858527"/>
          </a:xfrm>
          <a:prstGeom prst="rect">
            <a:avLst/>
          </a:prstGeom>
        </p:spPr>
      </p:pic>
      <p:sp>
        <p:nvSpPr>
          <p:cNvPr id="5" name="TextBox 4"/>
          <p:cNvSpPr txBox="1"/>
          <p:nvPr/>
        </p:nvSpPr>
        <p:spPr>
          <a:xfrm>
            <a:off x="1752116" y="151815"/>
            <a:ext cx="7194885"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TRƯỜNG </a:t>
            </a:r>
            <a:r>
              <a:rPr lang="en-US" sz="1600" b="1" dirty="0">
                <a:latin typeface="Times New Roman" panose="02020603050405020304" pitchFamily="18" charset="0"/>
                <a:cs typeface="Times New Roman" panose="02020603050405020304" pitchFamily="18" charset="0"/>
              </a:rPr>
              <a:t>MẦM NON </a:t>
            </a:r>
            <a:r>
              <a:rPr lang="vi-VN" sz="1600" b="1" dirty="0" smtClean="0">
                <a:latin typeface="Times New Roman" panose="02020603050405020304" pitchFamily="18" charset="0"/>
                <a:cs typeface="Times New Roman" panose="02020603050405020304" pitchFamily="18" charset="0"/>
              </a:rPr>
              <a:t>HOA SỮA </a:t>
            </a:r>
            <a:endParaRPr lang="en-US" sz="1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819363" y="1809834"/>
            <a:ext cx="10272536" cy="584775"/>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LĨNH VỰC PHÁT TRIỂN NHẬN THỨC</a:t>
            </a:r>
          </a:p>
        </p:txBody>
      </p:sp>
      <p:sp>
        <p:nvSpPr>
          <p:cNvPr id="9" name="TextBox 8"/>
          <p:cNvSpPr txBox="1"/>
          <p:nvPr/>
        </p:nvSpPr>
        <p:spPr>
          <a:xfrm>
            <a:off x="3467358" y="2387510"/>
            <a:ext cx="5541189" cy="461665"/>
          </a:xfrm>
          <a:prstGeom prst="rect">
            <a:avLst/>
          </a:prstGeom>
          <a:noFill/>
        </p:spPr>
        <p:txBody>
          <a:bodyPr wrap="square" rtlCol="0">
            <a:spAutoFit/>
          </a:bodyPr>
          <a:lstStyle/>
          <a:p>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So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sánh</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lớn</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tượng</a:t>
            </a:r>
            <a:endParaRPr lang="en-U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3631245" y="3902542"/>
            <a:ext cx="5921829" cy="461665"/>
          </a:xfrm>
          <a:prstGeom prst="rect">
            <a:avLst/>
          </a:prstGeom>
          <a:noFill/>
        </p:spPr>
        <p:txBody>
          <a:bodyPr wrap="square" rtlCol="0">
            <a:spAutoFit/>
          </a:bodyPr>
          <a:lstStyle/>
          <a:p>
            <a:r>
              <a:rPr lang="en-US" sz="2400" b="1" i="1" dirty="0" err="1">
                <a:solidFill>
                  <a:srgbClr val="E14FC5"/>
                </a:solidFill>
                <a:latin typeface="Times New Roman" panose="02020603050405020304" pitchFamily="18" charset="0"/>
                <a:cs typeface="Times New Roman" panose="02020603050405020304" pitchFamily="18" charset="0"/>
              </a:rPr>
              <a:t>Giáo</a:t>
            </a:r>
            <a:r>
              <a:rPr lang="en-US" sz="2400" b="1" i="1" dirty="0">
                <a:solidFill>
                  <a:srgbClr val="E14FC5"/>
                </a:solidFill>
                <a:latin typeface="Times New Roman" panose="02020603050405020304" pitchFamily="18" charset="0"/>
                <a:cs typeface="Times New Roman" panose="02020603050405020304" pitchFamily="18" charset="0"/>
              </a:rPr>
              <a:t> </a:t>
            </a:r>
            <a:r>
              <a:rPr lang="en-US" sz="2400" b="1" i="1" dirty="0" err="1">
                <a:solidFill>
                  <a:srgbClr val="E14FC5"/>
                </a:solidFill>
                <a:latin typeface="Times New Roman" panose="02020603050405020304" pitchFamily="18" charset="0"/>
                <a:cs typeface="Times New Roman" panose="02020603050405020304" pitchFamily="18" charset="0"/>
              </a:rPr>
              <a:t>viên</a:t>
            </a:r>
            <a:r>
              <a:rPr lang="en-US" sz="2400" b="1" i="1" dirty="0">
                <a:solidFill>
                  <a:srgbClr val="E14FC5"/>
                </a:solidFill>
                <a:latin typeface="Times New Roman" panose="02020603050405020304" pitchFamily="18" charset="0"/>
                <a:cs typeface="Times New Roman" panose="02020603050405020304" pitchFamily="18" charset="0"/>
              </a:rPr>
              <a:t> </a:t>
            </a:r>
            <a:r>
              <a:rPr lang="en-US" sz="2400" b="1" i="1" dirty="0" smtClean="0">
                <a:solidFill>
                  <a:srgbClr val="E14FC5"/>
                </a:solidFill>
                <a:latin typeface="Times New Roman" panose="02020603050405020304" pitchFamily="18" charset="0"/>
                <a:cs typeface="Times New Roman" panose="02020603050405020304" pitchFamily="18" charset="0"/>
              </a:rPr>
              <a:t>:</a:t>
            </a:r>
            <a:r>
              <a:rPr lang="vi-VN" sz="2400" b="1" i="1" dirty="0" smtClean="0">
                <a:solidFill>
                  <a:srgbClr val="E14FC5"/>
                </a:solidFill>
                <a:latin typeface="Times New Roman" panose="02020603050405020304" pitchFamily="18" charset="0"/>
                <a:cs typeface="Times New Roman" panose="02020603050405020304" pitchFamily="18" charset="0"/>
              </a:rPr>
              <a:t> Đào Quỳnh Mai</a:t>
            </a:r>
            <a:endParaRPr lang="en-US" sz="2400" b="1" i="1" dirty="0">
              <a:solidFill>
                <a:srgbClr val="E14FC5"/>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631245" y="4397633"/>
            <a:ext cx="5823857" cy="461665"/>
          </a:xfrm>
          <a:prstGeom prst="rect">
            <a:avLst/>
          </a:prstGeom>
          <a:noFill/>
        </p:spPr>
        <p:txBody>
          <a:bodyPr wrap="square" rtlCol="0">
            <a:spAutoFit/>
          </a:bodyPr>
          <a:lstStyle/>
          <a:p>
            <a:r>
              <a:rPr lang="en-US" sz="2400" b="1" i="1" dirty="0" err="1">
                <a:solidFill>
                  <a:srgbClr val="E14FC5"/>
                </a:solidFill>
                <a:latin typeface="Times New Roman" panose="02020603050405020304" pitchFamily="18" charset="0"/>
                <a:cs typeface="Times New Roman" panose="02020603050405020304" pitchFamily="18" charset="0"/>
              </a:rPr>
              <a:t>Lớp</a:t>
            </a:r>
            <a:r>
              <a:rPr lang="en-US" sz="2400" b="1" i="1" dirty="0">
                <a:solidFill>
                  <a:srgbClr val="E14FC5"/>
                </a:solidFill>
                <a:latin typeface="Times New Roman" panose="02020603050405020304" pitchFamily="18" charset="0"/>
                <a:cs typeface="Times New Roman" panose="02020603050405020304" pitchFamily="18" charset="0"/>
              </a:rPr>
              <a:t>: </a:t>
            </a:r>
            <a:r>
              <a:rPr lang="en-US" sz="2400" b="1" i="1" dirty="0" smtClean="0">
                <a:solidFill>
                  <a:srgbClr val="E14FC5"/>
                </a:solidFill>
                <a:latin typeface="Times New Roman" panose="02020603050405020304" pitchFamily="18" charset="0"/>
                <a:cs typeface="Times New Roman" panose="02020603050405020304" pitchFamily="18" charset="0"/>
              </a:rPr>
              <a:t>B</a:t>
            </a:r>
            <a:r>
              <a:rPr lang="en-US" sz="2400" b="1" i="1" dirty="0" smtClean="0">
                <a:solidFill>
                  <a:srgbClr val="E14FC5"/>
                </a:solidFill>
                <a:latin typeface="Times New Roman" panose="02020603050405020304" pitchFamily="18" charset="0"/>
                <a:cs typeface="Times New Roman" panose="02020603050405020304" pitchFamily="18" charset="0"/>
              </a:rPr>
              <a:t>3 </a:t>
            </a:r>
            <a:endParaRPr lang="en-US" sz="2400" b="1" i="1" dirty="0">
              <a:solidFill>
                <a:srgbClr val="E14FC5"/>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5574890" y="861501"/>
            <a:ext cx="914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309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460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74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ircle(in)">
                                      <p:cBhvr>
                                        <p:cTn id="13" dur="2000"/>
                                        <p:tgtEl>
                                          <p:spTgt spid="9">
                                            <p:txEl>
                                              <p:pRg st="0" end="0"/>
                                            </p:txEl>
                                          </p:spTgt>
                                        </p:tgtEl>
                                      </p:cBhvr>
                                    </p:animEffect>
                                  </p:childTnLst>
                                </p:cTn>
                              </p:par>
                              <p:par>
                                <p:cTn id="14" presetID="6" presetClass="entr" presetSubtype="16" fill="hold" grpId="0" nodeType="withEffect">
                                  <p:stCondLst>
                                    <p:cond delay="125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146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2889E613-85EC-47FA-9060-4659439263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781929"/>
            <a:ext cx="3061805" cy="4130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4C2C1A-4453-49FD-A3C0-781F91EA7229}"/>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489349"/>
            <a:ext cx="2316203" cy="2548950"/>
          </a:xfrm>
          <a:prstGeom prst="rect">
            <a:avLst/>
          </a:prstGeom>
        </p:spPr>
      </p:pic>
      <p:pic>
        <p:nvPicPr>
          <p:cNvPr id="7" name="Picture 6" descr="Mèo Véc tơ đồ họa Hoàng-Ảnh miễn phí Chứng nhiếp ảnh - con mèo">
            <a:extLst>
              <a:ext uri="{FF2B5EF4-FFF2-40B4-BE49-F238E27FC236}">
                <a16:creationId xmlns:a16="http://schemas.microsoft.com/office/drawing/2014/main" id="{2BE37413-9F20-42F0-AB71-868DD42E11E2}"/>
              </a:ext>
            </a:extLst>
          </p:cNvPr>
          <p:cNvPicPr>
            <a:picLocks noChangeAspect="1" noChangeArrowheads="1"/>
          </p:cNvPicPr>
          <p:nvPr/>
        </p:nvPicPr>
        <p:blipFill>
          <a:blip r:embed="rId7">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foregroundMark x1="57111" y1="48774" x2="68222" y2="44528"/>
                        <a14:foregroundMark x1="68222" y1="44528" x2="81111" y2="48302"/>
                        <a14:foregroundMark x1="65778" y1="46226" x2="71444" y2="63019"/>
                        <a14:foregroundMark x1="71444" y1="63019" x2="63556" y2="44528"/>
                        <a14:foregroundMark x1="63556" y1="44528" x2="71333" y2="53962"/>
                        <a14:foregroundMark x1="71333" y1="53962" x2="74000" y2="63208"/>
                        <a14:foregroundMark x1="74000" y1="63208" x2="70222" y2="54434"/>
                        <a14:foregroundMark x1="70222" y1="54434" x2="72778" y2="56698"/>
                        <a14:foregroundMark x1="72556" y1="50566" x2="74667" y2="44057"/>
                        <a14:foregroundMark x1="74889" y1="43868" x2="74333" y2="55849"/>
                        <a14:foregroundMark x1="74333" y1="55849" x2="74333" y2="55849"/>
                        <a14:foregroundMark x1="70667" y1="47453" x2="71000" y2="57547"/>
                        <a14:foregroundMark x1="71000" y1="57547" x2="77556" y2="73774"/>
                        <a14:foregroundMark x1="77889" y1="49151" x2="76222" y2="68113"/>
                        <a14:foregroundMark x1="73889" y1="52925" x2="77111" y2="83585"/>
                        <a14:foregroundMark x1="58222" y1="50660" x2="67667" y2="64434"/>
                        <a14:foregroundMark x1="62556" y1="48962" x2="65444" y2="60094"/>
                        <a14:foregroundMark x1="65444" y1="60094" x2="56333" y2="55472"/>
                        <a14:foregroundMark x1="56333" y1="55472" x2="59111" y2="56509"/>
                        <a14:foregroundMark x1="60111" y1="47925" x2="49556" y2="52925"/>
                        <a14:foregroundMark x1="49556" y1="52925" x2="60667" y2="57925"/>
                        <a14:foregroundMark x1="61556" y1="46887" x2="62222" y2="57925"/>
                        <a14:foregroundMark x1="62222" y1="57925" x2="61222" y2="50377"/>
                        <a14:foregroundMark x1="60111" y1="52925" x2="73000" y2="67830"/>
                        <a14:foregroundMark x1="57111" y1="57547" x2="65778" y2="61792"/>
                        <a14:foregroundMark x1="66889" y1="25943" x2="72889" y2="45000"/>
                        <a14:foregroundMark x1="72889" y1="45000" x2="71556" y2="48113"/>
                        <a14:foregroundMark x1="66556" y1="30000" x2="65333" y2="44623"/>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82210" y2="46628"/>
                        <a14:backgroundMark x1="83111" y1="44245" x2="80455" y2="46115"/>
                        <a14:backgroundMark x1="76998" y1="83594" x2="75889" y2="87642"/>
                        <a14:backgroundMark x1="36889" y1="8113" x2="33111" y2="10189"/>
                        <a14:backgroundMark x1="5333" y1="28679" x2="889" y2="28679"/>
                        <a14:backgroundMark x1="12000" y1="8396" x2="7889" y2="8962"/>
                        <a14:backgroundMark x1="81000" y1="19340" x2="75333" y2="25000"/>
                        <a14:backgroundMark x1="80444" y1="21981" x2="71613" y2="33184"/>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18782" y="751759"/>
            <a:ext cx="4727447" cy="5236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73C197-D757-47DF-9DA8-7FB724D87411}"/>
              </a:ext>
            </a:extLst>
          </p:cNvPr>
          <p:cNvSpPr txBox="1"/>
          <p:nvPr/>
        </p:nvSpPr>
        <p:spPr>
          <a:xfrm>
            <a:off x="672353" y="6266329"/>
            <a:ext cx="3805158"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h</a:t>
            </a:r>
            <a:r>
              <a:rPr lang="vi-VN" i="1" dirty="0">
                <a:latin typeface="Times New Roman" panose="02020603050405020304" pitchFamily="18" charset="0"/>
                <a:cs typeface="Times New Roman" panose="02020603050405020304" pitchFamily="18" charset="0"/>
              </a:rPr>
              <a:t>ơ</a:t>
            </a:r>
            <a:r>
              <a:rPr lang="en-US" i="1" dirty="0">
                <a:latin typeface="Times New Roman" panose="02020603050405020304" pitchFamily="18" charset="0"/>
                <a:cs typeface="Times New Roman" panose="02020603050405020304" pitchFamily="18" charset="0"/>
              </a:rPr>
              <a:t>n (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6227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3034 0.01782 " pathEditMode="relative" rAng="0" ptsTypes="AA">
                                      <p:cBhvr>
                                        <p:cTn id="6" dur="2000" fill="hold"/>
                                        <p:tgtEl>
                                          <p:spTgt spid="11"/>
                                        </p:tgtEl>
                                        <p:attrNameLst>
                                          <p:attrName>ppt_x</p:attrName>
                                          <p:attrName>ppt_y</p:attrName>
                                        </p:attrNameLst>
                                      </p:cBhvr>
                                      <p:rCtr x="11510"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èo Véc tơ đồ họa Hoàng-Ảnh miễn phí Chứng nhiếp ảnh - con mèo">
            <a:extLst>
              <a:ext uri="{FF2B5EF4-FFF2-40B4-BE49-F238E27FC236}">
                <a16:creationId xmlns:a16="http://schemas.microsoft.com/office/drawing/2014/main" id="{B09AA9AE-8F39-4564-8C9A-457F115CDB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976608FE-7A5F-4A9F-97DD-8A5D88E2ECC6}"/>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151724" cy="43523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7">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532093"/>
            <a:ext cx="2277361" cy="2506205"/>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1721223"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2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2168 0.00301 " pathEditMode="relative" rAng="0" ptsTypes="AA">
                                      <p:cBhvr>
                                        <p:cTn id="6" dur="2000" fill="hold"/>
                                        <p:tgtEl>
                                          <p:spTgt spid="13"/>
                                        </p:tgtEl>
                                        <p:attrNameLst>
                                          <p:attrName>ppt_x</p:attrName>
                                          <p:attrName>ppt_y</p:attrName>
                                        </p:attrNameLst>
                                      </p:cBhvr>
                                      <p:rCtr x="10833" y="1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2.22222E-6 L 0.48047 0.00347 " pathEditMode="relative" rAng="0" ptsTypes="AA">
                                      <p:cBhvr>
                                        <p:cTn id="10" dur="2000" fill="hold"/>
                                        <p:tgtEl>
                                          <p:spTgt spid="8"/>
                                        </p:tgtEl>
                                        <p:attrNameLst>
                                          <p:attrName>ppt_x</p:attrName>
                                          <p:attrName>ppt_y</p:attrName>
                                        </p:attrNameLst>
                                      </p:cBhvr>
                                      <p:rCtr x="2402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944862" y="3785616"/>
            <a:ext cx="2046987" cy="2252682"/>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5145741"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 ra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a:t>
            </a:r>
          </a:p>
        </p:txBody>
      </p:sp>
      <p:pic>
        <p:nvPicPr>
          <p:cNvPr id="7" name="Picture 6" descr="Mèo Véc tơ đồ họa Hoàng-Ảnh miễn phí Chứng nhiếp ảnh - con mèo">
            <a:extLst>
              <a:ext uri="{FF2B5EF4-FFF2-40B4-BE49-F238E27FC236}">
                <a16:creationId xmlns:a16="http://schemas.microsoft.com/office/drawing/2014/main" id="{703BE612-ABBA-478C-AFCA-4B75A0996B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A58AC8C4-EC15-45DB-AFB8-F2544ED54D87}"/>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151724" cy="435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3.7037E-6 L -0.49401 -0.01759 " pathEditMode="relative" rAng="0" ptsTypes="AA">
                                      <p:cBhvr>
                                        <p:cTn id="6" dur="2000" fill="hold"/>
                                        <p:tgtEl>
                                          <p:spTgt spid="14"/>
                                        </p:tgtEl>
                                        <p:attrNameLst>
                                          <p:attrName>ppt_x</p:attrName>
                                          <p:attrName>ppt_y</p:attrName>
                                        </p:attrNameLst>
                                      </p:cBhvr>
                                      <p:rCtr x="-24701"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8275320" y="4135288"/>
            <a:ext cx="1716529" cy="1889017"/>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5145741"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 ra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a:t>
            </a:r>
          </a:p>
        </p:txBody>
      </p:sp>
      <p:pic>
        <p:nvPicPr>
          <p:cNvPr id="7" name="Picture 6" descr="Mèo Véc tơ đồ họa Hoàng-Ảnh miễn phí Chứng nhiếp ảnh - con mèo">
            <a:extLst>
              <a:ext uri="{FF2B5EF4-FFF2-40B4-BE49-F238E27FC236}">
                <a16:creationId xmlns:a16="http://schemas.microsoft.com/office/drawing/2014/main" id="{703BE612-ABBA-478C-AFCA-4B75A0996B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A58AC8C4-EC15-45DB-AFB8-F2544ED54D87}"/>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998976" cy="437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7.40741E-7 L -0.21289 0.00185 " pathEditMode="relative" rAng="0" ptsTypes="AA">
                                      <p:cBhvr>
                                        <p:cTn id="6" dur="2000" fill="hold"/>
                                        <p:tgtEl>
                                          <p:spTgt spid="14"/>
                                        </p:tgtEl>
                                        <p:attrNameLst>
                                          <p:attrName>ppt_x</p:attrName>
                                          <p:attrName>ppt_y</p:attrName>
                                        </p:attrNameLst>
                                      </p:cBhvr>
                                      <p:rCtr x="-1065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9" name="Picture 8">
            <a:extLst>
              <a:ext uri="{FF2B5EF4-FFF2-40B4-BE49-F238E27FC236}">
                <a16:creationId xmlns:a16="http://schemas.microsoft.com/office/drawing/2014/main" id="{C30DD8AA-66EA-4553-B02F-BC74D0E62100}"/>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3132988"/>
            <a:ext cx="2482152" cy="2731574"/>
          </a:xfrm>
          <a:prstGeom prst="rect">
            <a:avLst/>
          </a:prstGeom>
        </p:spPr>
      </p:pic>
      <p:pic>
        <p:nvPicPr>
          <p:cNvPr id="10" name="Picture 9">
            <a:extLst>
              <a:ext uri="{FF2B5EF4-FFF2-40B4-BE49-F238E27FC236}">
                <a16:creationId xmlns:a16="http://schemas.microsoft.com/office/drawing/2014/main" id="{EF53EFD1-F68E-4054-B5DE-BF7D48988C81}"/>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2" name="TextBox 1">
            <a:extLst>
              <a:ext uri="{FF2B5EF4-FFF2-40B4-BE49-F238E27FC236}">
                <a16:creationId xmlns:a16="http://schemas.microsoft.com/office/drawing/2014/main" id="{1B1DB1B3-61A4-4FFA-B059-BBA375973F4F}"/>
              </a:ext>
            </a:extLst>
          </p:cNvPr>
          <p:cNvSpPr txBox="1"/>
          <p:nvPr/>
        </p:nvSpPr>
        <p:spPr>
          <a:xfrm>
            <a:off x="265176" y="6176614"/>
            <a:ext cx="4334256"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 </a:t>
            </a:r>
            <a:r>
              <a:rPr lang="en-US" i="1" dirty="0" err="1">
                <a:latin typeface="Times New Roman" panose="02020603050405020304" pitchFamily="18" charset="0"/>
                <a:cs typeface="Times New Roman" panose="02020603050405020304" pitchFamily="18" charset="0"/>
              </a:rPr>
              <a:t>chú</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a:t>
            </a:r>
            <a:r>
              <a:rPr lang="vi-VN" i="1" dirty="0">
                <a:latin typeface="Times New Roman" panose="02020603050405020304" pitchFamily="18" charset="0"/>
                <a:cs typeface="Times New Roman" panose="02020603050405020304" pitchFamily="18" charset="0"/>
              </a:rPr>
              <a:t>ư</a:t>
            </a:r>
            <a:r>
              <a:rPr lang="en-US" i="1" dirty="0" err="1">
                <a:latin typeface="Times New Roman" panose="02020603050405020304" pitchFamily="18" charset="0"/>
                <a:cs typeface="Times New Roman" panose="02020603050405020304" pitchFamily="18" charset="0"/>
              </a:rPr>
              <a:t>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t>
            </a:r>
            <a:r>
              <a:rPr lang="vi-VN" i="1" dirty="0">
                <a:latin typeface="Times New Roman" panose="02020603050405020304" pitchFamily="18" charset="0"/>
                <a:cs typeface="Times New Roman" panose="02020603050405020304" pitchFamily="18" charset="0"/>
              </a:rPr>
              <a:t>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thế</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04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0DD8AA-66EA-4553-B02F-BC74D0E62100}"/>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3075113"/>
            <a:ext cx="2482152" cy="2731574"/>
          </a:xfrm>
          <a:prstGeom prst="rect">
            <a:avLst/>
          </a:prstGeom>
        </p:spPr>
      </p:pic>
      <p:pic>
        <p:nvPicPr>
          <p:cNvPr id="10" name="Picture 9">
            <a:extLst>
              <a:ext uri="{FF2B5EF4-FFF2-40B4-BE49-F238E27FC236}">
                <a16:creationId xmlns:a16="http://schemas.microsoft.com/office/drawing/2014/main" id="{EF53EFD1-F68E-4054-B5DE-BF7D48988C8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pic>
        <p:nvPicPr>
          <p:cNvPr id="7" name="Picture 6">
            <a:extLst>
              <a:ext uri="{FF2B5EF4-FFF2-40B4-BE49-F238E27FC236}">
                <a16:creationId xmlns:a16="http://schemas.microsoft.com/office/drawing/2014/main" id="{853A8E75-9198-433A-9F86-D7674B2109F7}"/>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48458" y1="27037" x2="48458" y2="27037"/>
                        <a14:foregroundMark x1="40088" y1="12963" x2="40088" y2="12963"/>
                        <a14:backgroundMark x1="63877" y1="66667" x2="63877" y2="66667"/>
                        <a14:backgroundMark x1="62996" y1="66667" x2="63436" y2="71111"/>
                        <a14:backgroundMark x1="64758" y1="63333" x2="62996" y2="64074"/>
                        <a14:backgroundMark x1="96476" y1="31852" x2="96476" y2="31852"/>
                      </a14:backgroundRemoval>
                    </a14:imgEffect>
                  </a14:imgLayer>
                </a14:imgProps>
              </a:ext>
            </a:extLst>
          </a:blip>
          <a:srcRect t="9689" r="12373" b="9236"/>
          <a:stretch/>
        </p:blipFill>
        <p:spPr>
          <a:xfrm>
            <a:off x="1780946" y="2293982"/>
            <a:ext cx="3160402" cy="3477979"/>
          </a:xfrm>
          <a:prstGeom prst="rect">
            <a:avLst/>
          </a:prstGeom>
          <a:solidFill>
            <a:schemeClr val="bg1"/>
          </a:solidFill>
        </p:spPr>
      </p:pic>
      <p:sp>
        <p:nvSpPr>
          <p:cNvPr id="2" name="TextBox 1">
            <a:extLst>
              <a:ext uri="{FF2B5EF4-FFF2-40B4-BE49-F238E27FC236}">
                <a16:creationId xmlns:a16="http://schemas.microsoft.com/office/drawing/2014/main" id="{D0DA2BC6-46DA-4D23-8FF4-96B1B038D918}"/>
              </a:ext>
            </a:extLst>
          </p:cNvPr>
          <p:cNvSpPr txBox="1"/>
          <p:nvPr/>
        </p:nvSpPr>
        <p:spPr>
          <a:xfrm>
            <a:off x="0" y="6082553"/>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7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3.7037E-6 L -0.25026 -0.01064 " pathEditMode="relative" rAng="0" ptsTypes="AA">
                                      <p:cBhvr>
                                        <p:cTn id="6" dur="2000" fill="hold"/>
                                        <p:tgtEl>
                                          <p:spTgt spid="9"/>
                                        </p:tgtEl>
                                        <p:attrNameLst>
                                          <p:attrName>ppt_x</p:attrName>
                                          <p:attrName>ppt_y</p:attrName>
                                        </p:attrNameLst>
                                      </p:cBhvr>
                                      <p:rCtr x="-12513" y="-5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0.0162 L -0.45651 -0.02731 " pathEditMode="relative" rAng="0" ptsTypes="AA">
                                      <p:cBhvr>
                                        <p:cTn id="10" dur="2000" fill="hold"/>
                                        <p:tgtEl>
                                          <p:spTgt spid="10"/>
                                        </p:tgtEl>
                                        <p:attrNameLst>
                                          <p:attrName>ppt_x</p:attrName>
                                          <p:attrName>ppt_y</p:attrName>
                                        </p:attrNameLst>
                                      </p:cBhvr>
                                      <p:rCtr x="-22826"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7" name="Picture 6">
            <a:extLst>
              <a:ext uri="{FF2B5EF4-FFF2-40B4-BE49-F238E27FC236}">
                <a16:creationId xmlns:a16="http://schemas.microsoft.com/office/drawing/2014/main" id="{ECA2A529-ECB9-4722-AD91-6BBC9625EE6F}"/>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6801" y1="41852" x2="36497" y2="41270"/>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1926" y1="41856" x2="37004" y2="48148"/>
                        <a14:foregroundMark x1="11894" y1="22222" x2="12470" y2="30453"/>
                        <a14:foregroundMark x1="33040" y1="34074" x2="33040" y2="34074"/>
                        <a14:foregroundMark x1="39648" y1="17778" x2="42731" y2="21111"/>
                        <a14:foregroundMark x1="42291" y1="32222" x2="42291" y2="32222"/>
                        <a14:foregroundMark x1="40529" y1="29259" x2="42731" y2="30000"/>
                        <a14:foregroundMark x1="45374" y1="40370" x2="44053" y2="42222"/>
                        <a14:foregroundMark x1="62555" y1="62963" x2="62555" y2="71852"/>
                        <a14:backgroundMark x1="7048" y1="34815" x2="13216" y2="39259"/>
                        <a14:backgroundMark x1="9251" y1="32963" x2="12775" y2="35185"/>
                        <a14:backgroundMark x1="28194" y1="37407" x2="29075" y2="42222"/>
                      </a14:backgroundRemoval>
                    </a14:imgEffect>
                  </a14:imgLayer>
                </a14:imgProps>
              </a:ext>
            </a:extLst>
          </a:blip>
          <a:srcRect t="9689" r="12373" b="9236"/>
          <a:stretch/>
        </p:blipFill>
        <p:spPr>
          <a:xfrm>
            <a:off x="5120640" y="3132988"/>
            <a:ext cx="2482152" cy="2731574"/>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11" name="TextBox 10">
            <a:extLst>
              <a:ext uri="{FF2B5EF4-FFF2-40B4-BE49-F238E27FC236}">
                <a16:creationId xmlns:a16="http://schemas.microsoft.com/office/drawing/2014/main" id="{6FD62AAB-EE53-4798-8914-FFA8D5AA0EF6}"/>
              </a:ext>
            </a:extLst>
          </p:cNvPr>
          <p:cNvSpPr txBox="1"/>
          <p:nvPr/>
        </p:nvSpPr>
        <p:spPr>
          <a:xfrm>
            <a:off x="64008" y="6007337"/>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0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48148E-6 L -0.24947 -0.00394 " pathEditMode="relative" rAng="0" ptsTypes="AA">
                                      <p:cBhvr>
                                        <p:cTn id="6" dur="2000" fill="hold"/>
                                        <p:tgtEl>
                                          <p:spTgt spid="7"/>
                                        </p:tgtEl>
                                        <p:attrNameLst>
                                          <p:attrName>ppt_x</p:attrName>
                                          <p:attrName>ppt_y</p:attrName>
                                        </p:attrNameLst>
                                      </p:cBhvr>
                                      <p:rCtr x="-12474" y="-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2.96296E-6 L -0.4543 -0.01111 " pathEditMode="relative" rAng="0" ptsTypes="AA">
                                      <p:cBhvr>
                                        <p:cTn id="10" dur="2000" fill="hold"/>
                                        <p:tgtEl>
                                          <p:spTgt spid="8"/>
                                        </p:tgtEl>
                                        <p:attrNameLst>
                                          <p:attrName>ppt_x</p:attrName>
                                          <p:attrName>ppt_y</p:attrName>
                                        </p:attrNameLst>
                                      </p:cBhvr>
                                      <p:rCtr x="-22721" y="-55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4369871"/>
            <a:ext cx="1274064" cy="1402090"/>
          </a:xfrm>
          <a:prstGeom prst="rect">
            <a:avLst/>
          </a:prstGeom>
        </p:spPr>
      </p:pic>
      <p:sp>
        <p:nvSpPr>
          <p:cNvPr id="9" name="TextBox 8">
            <a:extLst>
              <a:ext uri="{FF2B5EF4-FFF2-40B4-BE49-F238E27FC236}">
                <a16:creationId xmlns:a16="http://schemas.microsoft.com/office/drawing/2014/main" id="{7C415C3D-B280-435D-BB0F-06A93D00393B}"/>
              </a:ext>
            </a:extLst>
          </p:cNvPr>
          <p:cNvSpPr txBox="1"/>
          <p:nvPr/>
        </p:nvSpPr>
        <p:spPr>
          <a:xfrm>
            <a:off x="64008" y="6007337"/>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F1FE9FD-2AD4-4C5A-A7D2-2F911FD3D811}"/>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2962656"/>
            <a:ext cx="2777102" cy="2774581"/>
          </a:xfrm>
          <a:prstGeom prst="rect">
            <a:avLst/>
          </a:prstGeom>
          <a:solidFill>
            <a:schemeClr val="bg1"/>
          </a:solidFill>
        </p:spPr>
      </p:pic>
    </p:spTree>
    <p:extLst>
      <p:ext uri="{BB962C8B-B14F-4D97-AF65-F5344CB8AC3E}">
        <p14:creationId xmlns:p14="http://schemas.microsoft.com/office/powerpoint/2010/main" val="8796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00648 L 0.19883 0.00255 " pathEditMode="relative" rAng="0" ptsTypes="AA">
                                      <p:cBhvr>
                                        <p:cTn id="6" dur="2000" fill="hold"/>
                                        <p:tgtEl>
                                          <p:spTgt spid="10"/>
                                        </p:tgtEl>
                                        <p:attrNameLst>
                                          <p:attrName>ppt_x</p:attrName>
                                          <p:attrName>ppt_y</p:attrName>
                                        </p:attrNameLst>
                                      </p:cBhvr>
                                      <p:rCtr x="9935"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04B24-9063-459F-ADFB-E8301ED8BF26}"/>
              </a:ext>
            </a:extLst>
          </p:cNvPr>
          <p:cNvPicPr>
            <a:picLocks noChangeAspect="1"/>
          </p:cNvPicPr>
          <p:nvPr/>
        </p:nvPicPr>
        <p:blipFill rotWithShape="1">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34897" y1="38207" x2="33095" y2="34756"/>
                        <a14:foregroundMark x1="33151" y1="26620" x2="34361" y2="18889"/>
                        <a14:foregroundMark x1="34361" y1="18889" x2="52423" y2="17037"/>
                        <a14:foregroundMark x1="52423" y1="17037" x2="56828" y2="17037"/>
                        <a14:foregroundMark x1="48458" y1="38519" x2="48458" y2="38519"/>
                        <a14:foregroundMark x1="9333" y1="62839" x2="9251" y2="64074"/>
                        <a14:foregroundMark x1="9692" y1="57407" x2="9457" y2="60963"/>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foregroundMark x1="17036" y1="42758" x2="15859" y2="42593"/>
                        <a14:foregroundMark x1="36879" y1="55980" x2="37885" y2="55926"/>
                        <a14:foregroundMark x1="37885" y1="55926" x2="37645" y2="55649"/>
                        <a14:foregroundMark x1="16667" y1="43643" x2="14537" y2="41852"/>
                        <a14:foregroundMark x1="40529" y1="19630" x2="43612" y2="31481"/>
                        <a14:foregroundMark x1="43612" y1="31481" x2="55066" y2="27778"/>
                        <a14:foregroundMark x1="48018" y1="22593" x2="42731" y2="33333"/>
                        <a14:backgroundMark x1="30396" y1="27037" x2="31278" y2="31111"/>
                        <a14:backgroundMark x1="33040" y1="29259" x2="30396" y2="33704"/>
                        <a14:backgroundMark x1="15015" y1="42799" x2="8370" y2="41852"/>
                        <a14:backgroundMark x1="26872" y1="42963" x2="17621" y2="65185"/>
                        <a14:backgroundMark x1="17621" y1="65185" x2="27753" y2="50741"/>
                        <a14:backgroundMark x1="27753" y1="50741" x2="28634" y2="47037"/>
                        <a14:backgroundMark x1="27313" y1="41481" x2="37004" y2="55926"/>
                        <a14:backgroundMark x1="37004" y1="55926" x2="37004" y2="49259"/>
                      </a14:backgroundRemoval>
                    </a14:imgEffect>
                  </a14:imgLayer>
                </a14:imgProps>
              </a:ext>
            </a:extLst>
          </a:blip>
          <a:srcRect t="9689" r="12373" b="9236"/>
          <a:stretch/>
        </p:blipFill>
        <p:spPr>
          <a:xfrm>
            <a:off x="1986786" y="2370783"/>
            <a:ext cx="3083657" cy="3393522"/>
          </a:xfrm>
          <a:prstGeom prst="rect">
            <a:avLst/>
          </a:prstGeom>
        </p:spPr>
      </p:pic>
      <p:pic>
        <p:nvPicPr>
          <p:cNvPr id="7" name="Picture 6">
            <a:extLst>
              <a:ext uri="{FF2B5EF4-FFF2-40B4-BE49-F238E27FC236}">
                <a16:creationId xmlns:a16="http://schemas.microsoft.com/office/drawing/2014/main" id="{C20A11CF-4DAB-4B08-9B1E-3D502852E8ED}"/>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796528" y="4215384"/>
            <a:ext cx="1178892" cy="1548923"/>
          </a:xfrm>
          <a:prstGeom prst="rect">
            <a:avLst/>
          </a:prstGeom>
        </p:spPr>
      </p:pic>
      <p:pic>
        <p:nvPicPr>
          <p:cNvPr id="8" name="Picture 7" descr="Gambar Rumah dan Pemandangan Kartun">
            <a:extLst>
              <a:ext uri="{FF2B5EF4-FFF2-40B4-BE49-F238E27FC236}">
                <a16:creationId xmlns:a16="http://schemas.microsoft.com/office/drawing/2014/main" id="{B0E39B82-E80A-4CB3-BF9E-E13346A24A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052"/>
          <a:stretch/>
        </p:blipFill>
        <p:spPr bwMode="auto">
          <a:xfrm>
            <a:off x="0" y="5700297"/>
            <a:ext cx="12192000" cy="1093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4D5C9F-9FC6-411A-9E42-8F6A8ABD0EEF}"/>
              </a:ext>
            </a:extLst>
          </p:cNvPr>
          <p:cNvSpPr txBox="1"/>
          <p:nvPr/>
        </p:nvSpPr>
        <p:spPr>
          <a:xfrm>
            <a:off x="0" y="5957209"/>
            <a:ext cx="5888736"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6272337-4236-47E1-8C1D-BD54ECE34D8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3">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761" y1="45606" x2="38541" y2="45185"/>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foregroundMark x1="16300" y1="50000" x2="15419" y2="56296"/>
                        <a14:foregroundMark x1="20471" y1="49294" x2="19383" y2="52222"/>
                        <a14:foregroundMark x1="18502" y1="31481" x2="20705" y2="47037"/>
                        <a14:backgroundMark x1="31718" y1="28889" x2="32599" y2="30000"/>
                        <a14:backgroundMark x1="32159" y1="28519" x2="28737" y2="37150"/>
                        <a14:backgroundMark x1="32159" y1="43333" x2="31569" y2="43651"/>
                        <a14:backgroundMark x1="23830" y1="46726" x2="23348" y2="49630"/>
                        <a14:backgroundMark x1="23348" y1="49630" x2="24774" y2="46632"/>
                        <a14:backgroundMark x1="25991" y1="48148" x2="33480" y2="45556"/>
                        <a14:backgroundMark x1="28194" y1="47778" x2="35242" y2="53704"/>
                        <a14:backgroundMark x1="30396" y1="50741" x2="35242" y2="55556"/>
                        <a14:backgroundMark x1="22026" y1="63333" x2="37004" y2="55556"/>
                        <a14:backgroundMark x1="31718" y1="55556" x2="24670" y2="60370"/>
                      </a14:backgroundRemoval>
                    </a14:imgEffect>
                  </a14:imgLayer>
                </a14:imgProps>
              </a:ext>
            </a:extLst>
          </a:blip>
          <a:srcRect t="9689" r="12373" b="9236"/>
          <a:stretch/>
        </p:blipFill>
        <p:spPr>
          <a:xfrm>
            <a:off x="5616847" y="3265125"/>
            <a:ext cx="2212815" cy="2435172"/>
          </a:xfrm>
          <a:prstGeom prst="rect">
            <a:avLst/>
          </a:prstGeom>
          <a:solidFill>
            <a:schemeClr val="bg1"/>
          </a:solidFill>
        </p:spPr>
      </p:pic>
    </p:spTree>
    <p:extLst>
      <p:ext uri="{BB962C8B-B14F-4D97-AF65-F5344CB8AC3E}">
        <p14:creationId xmlns:p14="http://schemas.microsoft.com/office/powerpoint/2010/main" val="10268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6 L 0.20404 0.00093 " pathEditMode="relative" rAng="0" ptsTypes="AA">
                                      <p:cBhvr>
                                        <p:cTn id="6" dur="2000" fill="hold"/>
                                        <p:tgtEl>
                                          <p:spTgt spid="10"/>
                                        </p:tgtEl>
                                        <p:attrNameLst>
                                          <p:attrName>ppt_x</p:attrName>
                                          <p:attrName>ppt_y</p:attrName>
                                        </p:attrNameLst>
                                      </p:cBhvr>
                                      <p:rCtr x="1019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04B24-9063-459F-ADFB-E8301ED8BF26}"/>
              </a:ext>
            </a:extLst>
          </p:cNvPr>
          <p:cNvPicPr>
            <a:picLocks noChangeAspect="1"/>
          </p:cNvPicPr>
          <p:nvPr/>
        </p:nvPicPr>
        <p:blipFill rotWithShape="1">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34897" y1="38207" x2="33095" y2="34756"/>
                        <a14:foregroundMark x1="33151" y1="26620" x2="34361" y2="18889"/>
                        <a14:foregroundMark x1="34361" y1="18889" x2="52423" y2="17037"/>
                        <a14:foregroundMark x1="52423" y1="17037" x2="56828" y2="17037"/>
                        <a14:foregroundMark x1="48458" y1="38519" x2="48458" y2="38519"/>
                        <a14:foregroundMark x1="9333" y1="62839" x2="9251" y2="64074"/>
                        <a14:foregroundMark x1="9692" y1="57407" x2="9457" y2="60963"/>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foregroundMark x1="17036" y1="42758" x2="15859" y2="42593"/>
                        <a14:foregroundMark x1="36879" y1="55980" x2="37885" y2="55926"/>
                        <a14:foregroundMark x1="37885" y1="55926" x2="37645" y2="55649"/>
                        <a14:foregroundMark x1="16667" y1="43643" x2="14537" y2="41852"/>
                        <a14:foregroundMark x1="40529" y1="19630" x2="43612" y2="31481"/>
                        <a14:foregroundMark x1="43612" y1="31481" x2="55066" y2="27778"/>
                        <a14:foregroundMark x1="48018" y1="22593" x2="42731" y2="33333"/>
                        <a14:backgroundMark x1="30396" y1="27037" x2="31278" y2="31111"/>
                        <a14:backgroundMark x1="33040" y1="29259" x2="30396" y2="33704"/>
                        <a14:backgroundMark x1="15015" y1="42799" x2="8370" y2="41852"/>
                        <a14:backgroundMark x1="26872" y1="42963" x2="17621" y2="65185"/>
                        <a14:backgroundMark x1="17621" y1="65185" x2="27753" y2="50741"/>
                        <a14:backgroundMark x1="27753" y1="50741" x2="28634" y2="47037"/>
                        <a14:backgroundMark x1="27313" y1="41481" x2="37004" y2="55926"/>
                        <a14:backgroundMark x1="37004" y1="55926" x2="37004" y2="49259"/>
                      </a14:backgroundRemoval>
                    </a14:imgEffect>
                  </a14:imgLayer>
                </a14:imgProps>
              </a:ext>
            </a:extLst>
          </a:blip>
          <a:srcRect t="9689" r="12373" b="9236"/>
          <a:stretch/>
        </p:blipFill>
        <p:spPr>
          <a:xfrm>
            <a:off x="1986786" y="2370783"/>
            <a:ext cx="3083657" cy="3393522"/>
          </a:xfrm>
          <a:prstGeom prst="rect">
            <a:avLst/>
          </a:prstGeom>
        </p:spPr>
      </p:pic>
      <p:pic>
        <p:nvPicPr>
          <p:cNvPr id="7" name="Picture 6">
            <a:extLst>
              <a:ext uri="{FF2B5EF4-FFF2-40B4-BE49-F238E27FC236}">
                <a16:creationId xmlns:a16="http://schemas.microsoft.com/office/drawing/2014/main" id="{C20A11CF-4DAB-4B08-9B1E-3D502852E8ED}"/>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796528" y="4215384"/>
            <a:ext cx="1408686" cy="1548923"/>
          </a:xfrm>
          <a:prstGeom prst="rect">
            <a:avLst/>
          </a:prstGeom>
        </p:spPr>
      </p:pic>
      <p:pic>
        <p:nvPicPr>
          <p:cNvPr id="8" name="Picture 7" descr="Gambar Rumah dan Pemandangan Kartun">
            <a:extLst>
              <a:ext uri="{FF2B5EF4-FFF2-40B4-BE49-F238E27FC236}">
                <a16:creationId xmlns:a16="http://schemas.microsoft.com/office/drawing/2014/main" id="{B0E39B82-E80A-4CB3-BF9E-E13346A24A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052"/>
          <a:stretch/>
        </p:blipFill>
        <p:spPr bwMode="auto">
          <a:xfrm>
            <a:off x="0" y="5700297"/>
            <a:ext cx="12192000" cy="1093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4D5C9F-9FC6-411A-9E42-8F6A8ABD0EEF}"/>
              </a:ext>
            </a:extLst>
          </p:cNvPr>
          <p:cNvSpPr txBox="1"/>
          <p:nvPr/>
        </p:nvSpPr>
        <p:spPr>
          <a:xfrm>
            <a:off x="0" y="5957209"/>
            <a:ext cx="5888736"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6272337-4236-47E1-8C1D-BD54ECE34D8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3">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761" y1="45606" x2="38541" y2="45185"/>
                        <a14:foregroundMark x1="33655" y1="23396"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11993" y1="23635"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foregroundMark x1="16300" y1="50000" x2="15419" y2="56296"/>
                        <a14:backgroundMark x1="31718" y1="28889" x2="32599" y2="30000"/>
                        <a14:backgroundMark x1="32159" y1="28519" x2="28737" y2="37150"/>
                        <a14:backgroundMark x1="32159" y1="43333" x2="31569" y2="43651"/>
                        <a14:backgroundMark x1="23830" y1="46726" x2="23348" y2="49630"/>
                        <a14:backgroundMark x1="23348" y1="49630" x2="24774" y2="46632"/>
                        <a14:backgroundMark x1="25991" y1="48148" x2="33480" y2="45556"/>
                        <a14:backgroundMark x1="28194" y1="47778" x2="35242" y2="53704"/>
                        <a14:backgroundMark x1="30396" y1="50741" x2="35242" y2="55556"/>
                        <a14:backgroundMark x1="22026" y1="63333" x2="37004" y2="55556"/>
                        <a14:backgroundMark x1="31718" y1="55556" x2="24670" y2="60370"/>
                        <a14:backgroundMark x1="18062" y1="16667" x2="27753" y2="31111"/>
                        <a14:backgroundMark x1="27753" y1="31111" x2="26872" y2="54074"/>
                        <a14:backgroundMark x1="19383" y1="15185" x2="26432" y2="29259"/>
                      </a14:backgroundRemoval>
                    </a14:imgEffect>
                  </a14:imgLayer>
                </a14:imgProps>
              </a:ext>
            </a:extLst>
          </a:blip>
          <a:srcRect t="9689" r="12373" b="9236"/>
          <a:stretch/>
        </p:blipFill>
        <p:spPr>
          <a:xfrm>
            <a:off x="5616847" y="3265125"/>
            <a:ext cx="2212815" cy="2435172"/>
          </a:xfrm>
          <a:prstGeom prst="rect">
            <a:avLst/>
          </a:prstGeom>
          <a:noFill/>
        </p:spPr>
      </p:pic>
    </p:spTree>
    <p:extLst>
      <p:ext uri="{BB962C8B-B14F-4D97-AF65-F5344CB8AC3E}">
        <p14:creationId xmlns:p14="http://schemas.microsoft.com/office/powerpoint/2010/main" val="22892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6 L -0.2638 0.00463 " pathEditMode="relative" rAng="0" ptsTypes="AA">
                                      <p:cBhvr>
                                        <p:cTn id="6" dur="2000" fill="hold"/>
                                        <p:tgtEl>
                                          <p:spTgt spid="10"/>
                                        </p:tgtEl>
                                        <p:attrNameLst>
                                          <p:attrName>ppt_x</p:attrName>
                                          <p:attrName>ppt_y</p:attrName>
                                        </p:attrNameLst>
                                      </p:cBhvr>
                                      <p:rCtr x="-1319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descr="https://png.pngtree.com/background/20210711/original/pngtree-sun-blue-sky-clouds-hot-air-balloon-paper-cut-rainbow-background-picture-image_1163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0"/>
            <a:ext cx="15754747" cy="7429500"/>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1923852" y="1705841"/>
            <a:ext cx="7086600" cy="2008909"/>
          </a:xfrm>
          <a:prstGeom prst="rect">
            <a:avLst/>
          </a:prstGeom>
        </p:spPr>
        <p:txBody>
          <a:bodyPr wrap="none" fromWordArt="1">
            <a:prstTxWarp prst="textStop">
              <a:avLst>
                <a:gd name="adj" fmla="val 22222"/>
              </a:avLst>
            </a:prstTxWarp>
          </a:bodyPr>
          <a:lstStyle/>
          <a:p>
            <a:pPr algn="ctr"/>
            <a:r>
              <a:rPr lang="en-US" sz="3600" kern="10" dirty="0" err="1">
                <a:ln w="9525">
                  <a:solidFill>
                    <a:srgbClr val="00CCFF"/>
                  </a:solidFill>
                  <a:round/>
                  <a:headEnd/>
                  <a:tailEnd/>
                </a:ln>
                <a:solidFill>
                  <a:srgbClr val="0000FF"/>
                </a:solidFill>
                <a:latin typeface="Times New Roman"/>
                <a:cs typeface="Times New Roman"/>
              </a:rPr>
              <a:t>Hđ</a:t>
            </a:r>
            <a:r>
              <a:rPr lang="en-US" sz="3600" kern="10" dirty="0">
                <a:ln w="9525">
                  <a:solidFill>
                    <a:srgbClr val="00CCFF"/>
                  </a:solidFill>
                  <a:round/>
                  <a:headEnd/>
                  <a:tailEnd/>
                </a:ln>
                <a:solidFill>
                  <a:srgbClr val="0000FF"/>
                </a:solidFill>
                <a:latin typeface="Times New Roman"/>
                <a:cs typeface="Times New Roman"/>
              </a:rPr>
              <a:t> 1:Bé </a:t>
            </a:r>
            <a:r>
              <a:rPr lang="en-US" sz="3600" kern="10" dirty="0" err="1">
                <a:ln w="9525">
                  <a:solidFill>
                    <a:srgbClr val="00CCFF"/>
                  </a:solidFill>
                  <a:round/>
                  <a:headEnd/>
                  <a:tailEnd/>
                </a:ln>
                <a:solidFill>
                  <a:srgbClr val="0000FF"/>
                </a:solidFill>
                <a:latin typeface="Times New Roman"/>
                <a:cs typeface="Times New Roman"/>
              </a:rPr>
              <a:t>cùng</a:t>
            </a:r>
            <a:r>
              <a:rPr lang="en-US" sz="3600" kern="10" dirty="0">
                <a:ln w="9525">
                  <a:solidFill>
                    <a:srgbClr val="00CCFF"/>
                  </a:solidFill>
                  <a:round/>
                  <a:headEnd/>
                  <a:tailEnd/>
                </a:ln>
                <a:solidFill>
                  <a:srgbClr val="0000FF"/>
                </a:solidFill>
                <a:latin typeface="Times New Roman"/>
                <a:cs typeface="Times New Roman"/>
              </a:rPr>
              <a:t> </a:t>
            </a:r>
            <a:r>
              <a:rPr lang="en-US" sz="3600" kern="10" dirty="0" err="1">
                <a:ln w="9525">
                  <a:solidFill>
                    <a:srgbClr val="00CCFF"/>
                  </a:solidFill>
                  <a:round/>
                  <a:headEnd/>
                  <a:tailEnd/>
                </a:ln>
                <a:solidFill>
                  <a:srgbClr val="0000FF"/>
                </a:solidFill>
                <a:latin typeface="Times New Roman"/>
                <a:cs typeface="Times New Roman"/>
              </a:rPr>
              <a:t>chơi</a:t>
            </a:r>
            <a:endParaRPr lang="vi-VN" sz="3600" b="1" kern="10" dirty="0">
              <a:ln w="9525">
                <a:solidFill>
                  <a:srgbClr val="00CCFF"/>
                </a:solidFill>
                <a:round/>
                <a:headEnd/>
                <a:tailEnd/>
              </a:ln>
              <a:latin typeface="Times New Roman"/>
              <a:cs typeface="Times New Roman"/>
            </a:endParaRPr>
          </a:p>
        </p:txBody>
      </p:sp>
    </p:spTree>
    <p:extLst>
      <p:ext uri="{BB962C8B-B14F-4D97-AF65-F5344CB8AC3E}">
        <p14:creationId xmlns:p14="http://schemas.microsoft.com/office/powerpoint/2010/main" val="197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814433"/>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342831" y="2386581"/>
            <a:ext cx="3160402" cy="3477979"/>
          </a:xfrm>
          <a:prstGeom prst="rect">
            <a:avLst/>
          </a:prstGeom>
        </p:spPr>
      </p:pic>
      <p:pic>
        <p:nvPicPr>
          <p:cNvPr id="7" name="Picture 6">
            <a:extLst>
              <a:ext uri="{FF2B5EF4-FFF2-40B4-BE49-F238E27FC236}">
                <a16:creationId xmlns:a16="http://schemas.microsoft.com/office/drawing/2014/main" id="{ECA2A529-ECB9-4722-AD91-6BBC9625EE6F}"/>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foregroundMark x1="62115" y1="64815" x2="66079" y2="63333"/>
                        <a14:foregroundMark x1="63436" y1="63333" x2="59912" y2="71111"/>
                      </a14:backgroundRemoval>
                    </a14:imgEffect>
                  </a14:imgLayer>
                </a14:imgProps>
              </a:ext>
            </a:extLst>
          </a:blip>
          <a:srcRect t="9689" r="12373" b="9236"/>
          <a:stretch/>
        </p:blipFill>
        <p:spPr>
          <a:xfrm>
            <a:off x="4991228" y="3132986"/>
            <a:ext cx="2482152" cy="2731574"/>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10" name="TextBox 9">
            <a:extLst>
              <a:ext uri="{FF2B5EF4-FFF2-40B4-BE49-F238E27FC236}">
                <a16:creationId xmlns:a16="http://schemas.microsoft.com/office/drawing/2014/main" id="{FFBF0796-5AD8-4A4E-BD57-A894C7440719}"/>
              </a:ext>
            </a:extLst>
          </p:cNvPr>
          <p:cNvSpPr txBox="1"/>
          <p:nvPr/>
        </p:nvSpPr>
        <p:spPr>
          <a:xfrm>
            <a:off x="64008" y="6007337"/>
            <a:ext cx="4696251"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52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1.11111E-6 L 0.48256 0.00255 " pathEditMode="relative" rAng="0" ptsTypes="AA">
                                      <p:cBhvr>
                                        <p:cTn id="6" dur="2000" fill="hold"/>
                                        <p:tgtEl>
                                          <p:spTgt spid="6"/>
                                        </p:tgtEl>
                                        <p:attrNameLst>
                                          <p:attrName>ppt_x</p:attrName>
                                          <p:attrName>ppt_y</p:attrName>
                                        </p:attrNameLst>
                                      </p:cBhvr>
                                      <p:rCtr x="24128" y="1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1.48148E-6 L 0.2125 0.00926 " pathEditMode="relative" rAng="0" ptsTypes="AA">
                                      <p:cBhvr>
                                        <p:cTn id="10" dur="2000" fill="hold"/>
                                        <p:tgtEl>
                                          <p:spTgt spid="7"/>
                                        </p:tgtEl>
                                        <p:attrNameLst>
                                          <p:attrName>ppt_x</p:attrName>
                                          <p:attrName>ppt_y</p:attrName>
                                        </p:attrNameLst>
                                      </p:cBhvr>
                                      <p:rCtr x="10625"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814433"/>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735911"/>
            <a:ext cx="1850136" cy="2036050"/>
          </a:xfrm>
          <a:prstGeom prst="rect">
            <a:avLst/>
          </a:prstGeom>
        </p:spPr>
      </p:pic>
      <p:sp>
        <p:nvSpPr>
          <p:cNvPr id="10" name="TextBox 9">
            <a:extLst>
              <a:ext uri="{FF2B5EF4-FFF2-40B4-BE49-F238E27FC236}">
                <a16:creationId xmlns:a16="http://schemas.microsoft.com/office/drawing/2014/main" id="{FFBF0796-5AD8-4A4E-BD57-A894C7440719}"/>
              </a:ext>
            </a:extLst>
          </p:cNvPr>
          <p:cNvSpPr txBox="1"/>
          <p:nvPr/>
        </p:nvSpPr>
        <p:spPr>
          <a:xfrm>
            <a:off x="87157" y="6150114"/>
            <a:ext cx="4696251"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endParaRPr lang="en-US" sz="2000" i="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DFAAB59-83B5-49EF-8C56-286389E463D4}"/>
              </a:ext>
            </a:extLst>
          </p:cNvPr>
          <p:cNvPicPr>
            <a:picLocks noChangeAspect="1"/>
          </p:cNvPicPr>
          <p:nvPr/>
        </p:nvPicPr>
        <p:blipFill rotWithShape="1">
          <a:blip r:embed="rId5">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48018" y1="25185" x2="50220" y2="22593"/>
                        <a14:foregroundMark x1="53304" y1="20741" x2="55947" y2="26667"/>
                        <a14:foregroundMark x1="60793" y1="64444" x2="64317" y2="68889"/>
                        <a14:foregroundMark x1="63877" y1="70741" x2="61674" y2="70741"/>
                        <a14:foregroundMark x1="60793" y1="72593" x2="62555" y2="69259"/>
                        <a14:foregroundMark x1="59912" y1="69630" x2="64317" y2="69630"/>
                      </a14:backgroundRemoval>
                    </a14:imgEffect>
                  </a14:imgLayer>
                </a14:imgProps>
              </a:ext>
            </a:extLst>
          </a:blip>
          <a:srcRect t="9689" r="12373" b="9236"/>
          <a:stretch/>
        </p:blipFill>
        <p:spPr>
          <a:xfrm>
            <a:off x="1342831" y="2328706"/>
            <a:ext cx="3160402" cy="3477979"/>
          </a:xfrm>
          <a:prstGeom prst="rect">
            <a:avLst/>
          </a:prstGeom>
          <a:solidFill>
            <a:schemeClr val="bg1"/>
          </a:solidFill>
        </p:spPr>
      </p:pic>
      <p:pic>
        <p:nvPicPr>
          <p:cNvPr id="11" name="Picture 10">
            <a:extLst>
              <a:ext uri="{FF2B5EF4-FFF2-40B4-BE49-F238E27FC236}">
                <a16:creationId xmlns:a16="http://schemas.microsoft.com/office/drawing/2014/main" id="{5DA367D8-AC16-457E-BCCC-BA3AA77F82F1}"/>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foregroundMark x1="62115" y1="64815" x2="66079" y2="63333"/>
                        <a14:foregroundMark x1="63436" y1="63333" x2="59912" y2="71111"/>
                      </a14:backgroundRemoval>
                    </a14:imgEffect>
                  </a14:imgLayer>
                </a14:imgProps>
              </a:ext>
            </a:extLst>
          </a:blip>
          <a:srcRect t="9689" r="12373" b="9236"/>
          <a:stretch/>
        </p:blipFill>
        <p:spPr>
          <a:xfrm>
            <a:off x="4991228" y="3075111"/>
            <a:ext cx="2482152" cy="2731574"/>
          </a:xfrm>
          <a:prstGeom prst="rect">
            <a:avLst/>
          </a:prstGeom>
          <a:solidFill>
            <a:schemeClr val="bg1"/>
          </a:solidFill>
        </p:spPr>
      </p:pic>
    </p:spTree>
    <p:extLst>
      <p:ext uri="{BB962C8B-B14F-4D97-AF65-F5344CB8AC3E}">
        <p14:creationId xmlns:p14="http://schemas.microsoft.com/office/powerpoint/2010/main" val="11967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4.44444E-6 L -0.48008 -0.01112 " pathEditMode="relative" rAng="0" ptsTypes="AA">
                                      <p:cBhvr>
                                        <p:cTn id="6" dur="2000" fill="hold"/>
                                        <p:tgtEl>
                                          <p:spTgt spid="8"/>
                                        </p:tgtEl>
                                        <p:attrNameLst>
                                          <p:attrName>ppt_x</p:attrName>
                                          <p:attrName>ppt_y</p:attrName>
                                        </p:attrNameLst>
                                      </p:cBhvr>
                                      <p:rCtr x="-24010" y="-5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4.44444E-6 L -0.21511 0.01064 " pathEditMode="relative" rAng="0" ptsTypes="AA">
                                      <p:cBhvr>
                                        <p:cTn id="10" dur="2000" fill="hold"/>
                                        <p:tgtEl>
                                          <p:spTgt spid="8"/>
                                        </p:tgtEl>
                                        <p:attrNameLst>
                                          <p:attrName>ppt_x</p:attrName>
                                          <p:attrName>ppt_y</p:attrName>
                                        </p:attrNameLst>
                                      </p:cBhvr>
                                      <p:rCtr x="-1075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7E0A-4F12-464D-949D-A1B94AC16E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02C30F-BDC1-4D34-BEAE-B54E3AE5AD9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B9471E3-14D2-43B9-B5F9-8D11B8290153}"/>
              </a:ext>
            </a:extLst>
          </p:cNvPr>
          <p:cNvSpPr>
            <a:spLocks noGrp="1"/>
          </p:cNvSpPr>
          <p:nvPr>
            <p:ph type="body" sz="half" idx="2"/>
          </p:nvPr>
        </p:nvSpPr>
        <p:spPr/>
        <p:txBody>
          <a:bodyPr/>
          <a:lstStyle/>
          <a:p>
            <a:endParaRPr lang="en-US"/>
          </a:p>
        </p:txBody>
      </p:sp>
      <p:pic>
        <p:nvPicPr>
          <p:cNvPr id="1026"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C03E02BF-5A91-4560-B9ED-72DF16CC6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D4847571-73A6-4ACC-A82B-B58C6BE0C5E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2367" y1="3658" x2="14165" y2="7776"/>
                        <a14:foregroundMark x1="760" y1="46792" x2="770" y2="48254"/>
                        <a14:foregroundMark x1="92032" y1="56282" x2="95671" y2="48778"/>
                        <a14:foregroundMark x1="90616" y1="45579" x2="90158" y2="45411"/>
                        <a14:foregroundMark x1="76556" y1="36226" x2="76556" y2="36226"/>
                        <a14:foregroundMark x1="96222" y1="49151" x2="94577" y2="55554"/>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Mark x1="333" y1="37453" x2="333" y2="46792"/>
                        <a14:backgroundMark x1="15444" y1="53774" x2="17222" y2="61981"/>
                        <a14:backgroundMark x1="9444" y1="65566" x2="9444" y2="65566"/>
                        <a14:backgroundMark x1="28000" y1="6038" x2="22667" y2="2358"/>
                        <a14:backgroundMark x1="74667" y1="95189" x2="75556" y2="94057"/>
                        <a14:backgroundMark x1="90000" y1="46132" x2="89222" y2="42736"/>
                        <a14:backgroundMark x1="87556" y1="46132" x2="90000" y2="45000"/>
                        <a14:backgroundMark x1="73667" y1="92075" x2="76111" y2="93208"/>
                        <a14:backgroundMark x1="24556" y1="4623" x2="21333" y2="1698"/>
                        <a14:backgroundMark x1="92111" y1="56321" x2="91111" y2="57642"/>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3659838" y="1253829"/>
            <a:ext cx="3406590" cy="4039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EA4E61-2073-4120-A058-667CCF790421}"/>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6953452" y="4344069"/>
            <a:ext cx="1431703" cy="1575569"/>
          </a:xfrm>
          <a:prstGeom prst="rect">
            <a:avLst/>
          </a:prstGeom>
        </p:spPr>
      </p:pic>
      <p:pic>
        <p:nvPicPr>
          <p:cNvPr id="8" name="Picture 7">
            <a:extLst>
              <a:ext uri="{FF2B5EF4-FFF2-40B4-BE49-F238E27FC236}">
                <a16:creationId xmlns:a16="http://schemas.microsoft.com/office/drawing/2014/main" id="{7F0CCF7D-E212-49B2-8204-8CCB26298C75}"/>
              </a:ext>
            </a:extLst>
          </p:cNvPr>
          <p:cNvPicPr>
            <a:picLocks noChangeAspect="1"/>
          </p:cNvPicPr>
          <p:nvPr/>
        </p:nvPicPr>
        <p:blipFill rotWithShape="1">
          <a:blip r:embed="rId7">
            <a:duotone>
              <a:prstClr val="black"/>
              <a:srgbClr val="FFC000">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4953504" y="3424237"/>
            <a:ext cx="1999948" cy="2200915"/>
          </a:xfrm>
          <a:prstGeom prst="rect">
            <a:avLst/>
          </a:prstGeom>
        </p:spPr>
      </p:pic>
      <p:pic>
        <p:nvPicPr>
          <p:cNvPr id="9" name="Picture 8">
            <a:extLst>
              <a:ext uri="{FF2B5EF4-FFF2-40B4-BE49-F238E27FC236}">
                <a16:creationId xmlns:a16="http://schemas.microsoft.com/office/drawing/2014/main" id="{F7A053A7-090C-4FBD-99C4-08B546EECB53}"/>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8362085" y="5788855"/>
            <a:ext cx="865042" cy="951967"/>
          </a:xfrm>
          <a:prstGeom prst="rect">
            <a:avLst/>
          </a:prstGeom>
        </p:spPr>
      </p:pic>
      <p:pic>
        <p:nvPicPr>
          <p:cNvPr id="10" name="Content Placeholder 4">
            <a:extLst>
              <a:ext uri="{FF2B5EF4-FFF2-40B4-BE49-F238E27FC236}">
                <a16:creationId xmlns:a16="http://schemas.microsoft.com/office/drawing/2014/main" id="{2AF31D67-2775-4A28-A648-B3C4F77F5A91}"/>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4109847" y="5670202"/>
            <a:ext cx="1207382" cy="1217092"/>
          </a:xfrm>
          <a:prstGeom prst="rect">
            <a:avLst/>
          </a:prstGeom>
        </p:spPr>
      </p:pic>
      <p:pic>
        <p:nvPicPr>
          <p:cNvPr id="11" name="Content Placeholder 7">
            <a:extLst>
              <a:ext uri="{FF2B5EF4-FFF2-40B4-BE49-F238E27FC236}">
                <a16:creationId xmlns:a16="http://schemas.microsoft.com/office/drawing/2014/main" id="{7F857844-66DD-4460-B110-AAE9766C80BA}"/>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5264999" y="5957351"/>
            <a:ext cx="855552" cy="932749"/>
          </a:xfrm>
          <a:prstGeom prst="rect">
            <a:avLst/>
          </a:prstGeom>
        </p:spPr>
      </p:pic>
      <p:pic>
        <p:nvPicPr>
          <p:cNvPr id="12" name="Content Placeholder 10">
            <a:extLst>
              <a:ext uri="{FF2B5EF4-FFF2-40B4-BE49-F238E27FC236}">
                <a16:creationId xmlns:a16="http://schemas.microsoft.com/office/drawing/2014/main" id="{839AA58F-502B-469A-AF82-2702143C59CB}"/>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6202361" y="5473086"/>
            <a:ext cx="1527835" cy="1504294"/>
          </a:xfrm>
          <a:prstGeom prst="rect">
            <a:avLst/>
          </a:prstGeom>
        </p:spPr>
      </p:pic>
    </p:spTree>
    <p:extLst>
      <p:ext uri="{BB962C8B-B14F-4D97-AF65-F5344CB8AC3E}">
        <p14:creationId xmlns:p14="http://schemas.microsoft.com/office/powerpoint/2010/main" val="17988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40573 -0.19583 L 0.41498 0.11389 " pathEditMode="relative" rAng="0" ptsTypes="AA">
                                      <p:cBhvr>
                                        <p:cTn id="6" dur="2000" fill="hold"/>
                                        <p:tgtEl>
                                          <p:spTgt spid="6"/>
                                        </p:tgtEl>
                                        <p:attrNameLst>
                                          <p:attrName>ppt_x</p:attrName>
                                          <p:attrName>ppt_y</p:attrName>
                                        </p:attrNameLst>
                                      </p:cBhvr>
                                      <p:rCtr x="41042" y="1548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ng.pngtree.com/background/20210706/original/pngtree-cartoon-hot-air-balloon-picture-image_14983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075"/>
          <a:stretch/>
        </p:blipFill>
        <p:spPr bwMode="auto">
          <a:xfrm>
            <a:off x="0" y="0"/>
            <a:ext cx="12131042" cy="321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74901" y="5476133"/>
            <a:ext cx="8058150" cy="461665"/>
          </a:xfrm>
          <a:prstGeom prst="rect">
            <a:avLst/>
          </a:prstGeom>
        </p:spPr>
        <p:txBody>
          <a:bodyPr wrap="square">
            <a:spAutoFit/>
          </a:bodyPr>
          <a:lstStyle/>
          <a:p>
            <a:pPr algn="ct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Trẻ</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trải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nghiệm</a:t>
            </a:r>
            <a:endParaRPr 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WordArt 5">
            <a:extLst>
              <a:ext uri="{FF2B5EF4-FFF2-40B4-BE49-F238E27FC236}">
                <a16:creationId xmlns:a16="http://schemas.microsoft.com/office/drawing/2014/main" id="{27A56953-1579-4665-848A-1F366EC64B30}"/>
              </a:ext>
            </a:extLst>
          </p:cNvPr>
          <p:cNvSpPr>
            <a:spLocks noChangeArrowheads="1" noChangeShapeType="1" noTextEdit="1"/>
          </p:cNvSpPr>
          <p:nvPr/>
        </p:nvSpPr>
        <p:spPr bwMode="auto">
          <a:xfrm>
            <a:off x="2271876" y="3219450"/>
            <a:ext cx="8058149" cy="2000263"/>
          </a:xfrm>
          <a:prstGeom prst="rect">
            <a:avLst/>
          </a:prstGeom>
        </p:spPr>
        <p:txBody>
          <a:bodyPr wrap="none" fromWordArt="1">
            <a:prstTxWarp prst="textStop">
              <a:avLst>
                <a:gd name="adj" fmla="val 22222"/>
              </a:avLst>
            </a:prstTxWarp>
          </a:bodyPr>
          <a:lstStyle/>
          <a:p>
            <a:pPr algn="ct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Hđ</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4</a:t>
            </a:r>
            <a:r>
              <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Bé</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cùng</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thi</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tài</a:t>
            </a:r>
            <a:endPar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21875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126-74ED-427F-AA68-F524A67920D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DC15ED93-002E-49EE-A03C-65ABC4FADE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2493" y="4601393"/>
            <a:ext cx="2392323" cy="1575569"/>
          </a:xfrm>
        </p:spPr>
      </p:pic>
      <p:pic>
        <p:nvPicPr>
          <p:cNvPr id="4"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1C8D0C40-8ABF-4794-96F7-E11B9DDF7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0C0031-B9BC-4D7B-ADEB-B5D6A9B8EB37}"/>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5417833" y="3939642"/>
            <a:ext cx="1431703" cy="1575569"/>
          </a:xfrm>
          <a:prstGeom prst="rect">
            <a:avLst/>
          </a:prstGeom>
        </p:spPr>
      </p:pic>
      <p:pic>
        <p:nvPicPr>
          <p:cNvPr id="6" name="Picture 5">
            <a:extLst>
              <a:ext uri="{FF2B5EF4-FFF2-40B4-BE49-F238E27FC236}">
                <a16:creationId xmlns:a16="http://schemas.microsoft.com/office/drawing/2014/main" id="{4BEFB9CE-26CD-4129-B225-FD54C632F1FC}"/>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3045543" y="3216109"/>
            <a:ext cx="1999948" cy="2200915"/>
          </a:xfrm>
          <a:prstGeom prst="rect">
            <a:avLst/>
          </a:prstGeom>
        </p:spPr>
      </p:pic>
      <p:pic>
        <p:nvPicPr>
          <p:cNvPr id="7" name="Picture 6">
            <a:extLst>
              <a:ext uri="{FF2B5EF4-FFF2-40B4-BE49-F238E27FC236}">
                <a16:creationId xmlns:a16="http://schemas.microsoft.com/office/drawing/2014/main" id="{9B0B41AC-560E-40F7-9EAD-EEF0EA3987BA}"/>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7653778" y="4383740"/>
            <a:ext cx="1021292" cy="1123917"/>
          </a:xfrm>
          <a:prstGeom prst="rect">
            <a:avLst/>
          </a:prstGeom>
        </p:spPr>
      </p:pic>
      <p:pic>
        <p:nvPicPr>
          <p:cNvPr id="10" name="Content Placeholder 4">
            <a:extLst>
              <a:ext uri="{FF2B5EF4-FFF2-40B4-BE49-F238E27FC236}">
                <a16:creationId xmlns:a16="http://schemas.microsoft.com/office/drawing/2014/main" id="{8075F9CD-B824-4BA3-B499-BDF6BF27F1C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contrast="-20000"/>
                    </a14:imgEffect>
                  </a14:imgLayer>
                </a14:imgProps>
              </a:ext>
              <a:ext uri="{28A0092B-C50C-407E-A947-70E740481C1C}">
                <a14:useLocalDpi xmlns:a14="http://schemas.microsoft.com/office/drawing/2010/main" val="0"/>
              </a:ext>
            </a:extLst>
          </a:blip>
          <a:srcRect l="25306" t="11404" r="24084" b="11132"/>
          <a:stretch/>
        </p:blipFill>
        <p:spPr>
          <a:xfrm>
            <a:off x="4841574" y="5148997"/>
            <a:ext cx="1207382" cy="1217092"/>
          </a:xfrm>
          <a:prstGeom prst="rect">
            <a:avLst/>
          </a:prstGeom>
        </p:spPr>
      </p:pic>
      <p:pic>
        <p:nvPicPr>
          <p:cNvPr id="11" name="Content Placeholder 7">
            <a:extLst>
              <a:ext uri="{FF2B5EF4-FFF2-40B4-BE49-F238E27FC236}">
                <a16:creationId xmlns:a16="http://schemas.microsoft.com/office/drawing/2014/main" id="{CCE821C1-7C3B-40EA-968C-FC8D8D229C8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180192" y="5233723"/>
            <a:ext cx="855552" cy="932749"/>
          </a:xfrm>
          <a:prstGeom prst="rect">
            <a:avLst/>
          </a:prstGeom>
        </p:spPr>
      </p:pic>
      <p:pic>
        <p:nvPicPr>
          <p:cNvPr id="12" name="Content Placeholder 10">
            <a:extLst>
              <a:ext uri="{FF2B5EF4-FFF2-40B4-BE49-F238E27FC236}">
                <a16:creationId xmlns:a16="http://schemas.microsoft.com/office/drawing/2014/main" id="{4C75C262-462B-4D8C-9369-8C021E25323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2609013" y="4947951"/>
            <a:ext cx="1527835" cy="1504294"/>
          </a:xfrm>
          <a:prstGeom prst="rect">
            <a:avLst/>
          </a:prstGeom>
        </p:spPr>
      </p:pic>
    </p:spTree>
    <p:extLst>
      <p:ext uri="{BB962C8B-B14F-4D97-AF65-F5344CB8AC3E}">
        <p14:creationId xmlns:p14="http://schemas.microsoft.com/office/powerpoint/2010/main" val="1341424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A99B-1DC7-49B6-A390-FA46E0024D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76352F-ED7D-477F-A741-32FCDBCB25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92376"/>
            <a:ext cx="12192000" cy="6950376"/>
          </a:xfrm>
        </p:spPr>
      </p:pic>
      <p:pic>
        <p:nvPicPr>
          <p:cNvPr id="7" name="Picture 6">
            <a:extLst>
              <a:ext uri="{FF2B5EF4-FFF2-40B4-BE49-F238E27FC236}">
                <a16:creationId xmlns:a16="http://schemas.microsoft.com/office/drawing/2014/main" id="{592B343D-1722-4048-B4EB-04BF99B121F5}"/>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950386" y="3570732"/>
            <a:ext cx="1431703" cy="1575569"/>
          </a:xfrm>
          <a:prstGeom prst="rect">
            <a:avLst/>
          </a:prstGeom>
        </p:spPr>
      </p:pic>
      <p:pic>
        <p:nvPicPr>
          <p:cNvPr id="8" name="Picture 7">
            <a:extLst>
              <a:ext uri="{FF2B5EF4-FFF2-40B4-BE49-F238E27FC236}">
                <a16:creationId xmlns:a16="http://schemas.microsoft.com/office/drawing/2014/main" id="{6C7FA47F-D869-4C93-B38B-9FB643ED6C46}"/>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5794752" y="1690688"/>
            <a:ext cx="1999948" cy="2200915"/>
          </a:xfrm>
          <a:prstGeom prst="rect">
            <a:avLst/>
          </a:prstGeom>
        </p:spPr>
      </p:pic>
      <p:pic>
        <p:nvPicPr>
          <p:cNvPr id="9" name="Picture 8">
            <a:extLst>
              <a:ext uri="{FF2B5EF4-FFF2-40B4-BE49-F238E27FC236}">
                <a16:creationId xmlns:a16="http://schemas.microsoft.com/office/drawing/2014/main" id="{508C46AA-E9A0-42A7-86A4-89401EF90E49}"/>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6665737" y="4838719"/>
            <a:ext cx="923783" cy="1016610"/>
          </a:xfrm>
          <a:prstGeom prst="rect">
            <a:avLst/>
          </a:prstGeom>
        </p:spPr>
      </p:pic>
      <p:grpSp>
        <p:nvGrpSpPr>
          <p:cNvPr id="12" name="Group 11">
            <a:extLst>
              <a:ext uri="{FF2B5EF4-FFF2-40B4-BE49-F238E27FC236}">
                <a16:creationId xmlns:a16="http://schemas.microsoft.com/office/drawing/2014/main" id="{A50F8FFA-EEA4-4C78-B47C-E5FAC53F761C}"/>
              </a:ext>
            </a:extLst>
          </p:cNvPr>
          <p:cNvGrpSpPr/>
          <p:nvPr/>
        </p:nvGrpSpPr>
        <p:grpSpPr>
          <a:xfrm>
            <a:off x="2089571" y="2116175"/>
            <a:ext cx="4487095" cy="3945504"/>
            <a:chOff x="2089571" y="2116175"/>
            <a:chExt cx="4487095" cy="3945504"/>
          </a:xfrm>
        </p:grpSpPr>
        <p:pic>
          <p:nvPicPr>
            <p:cNvPr id="2052" name="Picture 4" descr="Hình ảnh Cần Câu PNG Miễn Phí Tải Về - Lovepik">
              <a:extLst>
                <a:ext uri="{FF2B5EF4-FFF2-40B4-BE49-F238E27FC236}">
                  <a16:creationId xmlns:a16="http://schemas.microsoft.com/office/drawing/2014/main" id="{4FFA32A6-4385-41C8-8DB8-4A3D5286CF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Curved 10">
              <a:extLst>
                <a:ext uri="{FF2B5EF4-FFF2-40B4-BE49-F238E27FC236}">
                  <a16:creationId xmlns:a16="http://schemas.microsoft.com/office/drawing/2014/main" id="{BBDA6407-94FC-4772-BB92-88D4104FBE77}"/>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4B68D8C4-51E9-47A3-A167-68841DA2C106}"/>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1B47B4F6-B23F-4A8B-B5A7-F7531D94BF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or: Curved 13">
              <a:extLst>
                <a:ext uri="{FF2B5EF4-FFF2-40B4-BE49-F238E27FC236}">
                  <a16:creationId xmlns:a16="http://schemas.microsoft.com/office/drawing/2014/main" id="{3E111623-22DA-43F3-B4D6-1D1EFC47AE27}"/>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20" name="Picture 4" descr="Hình ảnh Cần Câu PNG Miễn Phí Tải Về - Lovepik">
            <a:extLst>
              <a:ext uri="{FF2B5EF4-FFF2-40B4-BE49-F238E27FC236}">
                <a16:creationId xmlns:a16="http://schemas.microsoft.com/office/drawing/2014/main" id="{684A87D2-BF4D-427C-8C1A-B29B9108BCB0}"/>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Curved 20">
            <a:extLst>
              <a:ext uri="{FF2B5EF4-FFF2-40B4-BE49-F238E27FC236}">
                <a16:creationId xmlns:a16="http://schemas.microsoft.com/office/drawing/2014/main" id="{4CE5136E-7505-4823-A20A-40E5AF0ABE7C}"/>
              </a:ext>
            </a:extLst>
          </p:cNvPr>
          <p:cNvCxnSpPr>
            <a:cxnSpLocks/>
          </p:cNvCxnSpPr>
          <p:nvPr/>
        </p:nvCxnSpPr>
        <p:spPr>
          <a:xfrm rot="5400000">
            <a:off x="5067283" y="6103282"/>
            <a:ext cx="357004" cy="97182"/>
          </a:xfrm>
          <a:prstGeom prst="curvedConnector3">
            <a:avLst/>
          </a:prstGeom>
        </p:spPr>
        <p:style>
          <a:lnRef idx="1">
            <a:schemeClr val="dk1"/>
          </a:lnRef>
          <a:fillRef idx="0">
            <a:schemeClr val="dk1"/>
          </a:fillRef>
          <a:effectRef idx="0">
            <a:schemeClr val="dk1"/>
          </a:effectRef>
          <a:fontRef idx="minor">
            <a:schemeClr val="tx1"/>
          </a:fontRef>
        </p:style>
      </p:cxnSp>
      <p:pic>
        <p:nvPicPr>
          <p:cNvPr id="17" name="Content Placeholder 4">
            <a:extLst>
              <a:ext uri="{FF2B5EF4-FFF2-40B4-BE49-F238E27FC236}">
                <a16:creationId xmlns:a16="http://schemas.microsoft.com/office/drawing/2014/main" id="{86719C4D-32A9-4046-BDB2-1D8382DA364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9250038" y="4127915"/>
            <a:ext cx="972954" cy="980779"/>
          </a:xfrm>
          <a:prstGeom prst="rect">
            <a:avLst/>
          </a:prstGeom>
        </p:spPr>
      </p:pic>
      <p:pic>
        <p:nvPicPr>
          <p:cNvPr id="18" name="Content Placeholder 7">
            <a:extLst>
              <a:ext uri="{FF2B5EF4-FFF2-40B4-BE49-F238E27FC236}">
                <a16:creationId xmlns:a16="http://schemas.microsoft.com/office/drawing/2014/main" id="{773765FA-50EC-4215-B745-CBCE4187C353}"/>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473753" y="5160488"/>
            <a:ext cx="719271" cy="784171"/>
          </a:xfrm>
          <a:prstGeom prst="rect">
            <a:avLst/>
          </a:prstGeom>
        </p:spPr>
      </p:pic>
      <p:pic>
        <p:nvPicPr>
          <p:cNvPr id="19" name="Content Placeholder 10">
            <a:extLst>
              <a:ext uri="{FF2B5EF4-FFF2-40B4-BE49-F238E27FC236}">
                <a16:creationId xmlns:a16="http://schemas.microsoft.com/office/drawing/2014/main" id="{B938143B-A976-4713-88F7-8F06B51B936E}"/>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7589521" y="2337805"/>
            <a:ext cx="1280160" cy="1260435"/>
          </a:xfrm>
          <a:prstGeom prst="rect">
            <a:avLst/>
          </a:prstGeom>
        </p:spPr>
      </p:pic>
    </p:spTree>
    <p:extLst>
      <p:ext uri="{BB962C8B-B14F-4D97-AF65-F5344CB8AC3E}">
        <p14:creationId xmlns:p14="http://schemas.microsoft.com/office/powerpoint/2010/main" val="372355498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A99B-1DC7-49B6-A390-FA46E0024D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76352F-ED7D-477F-A741-32FCDBCB25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92376"/>
            <a:ext cx="12192000" cy="6950376"/>
          </a:xfrm>
        </p:spPr>
      </p:pic>
      <p:pic>
        <p:nvPicPr>
          <p:cNvPr id="7" name="Picture 6">
            <a:extLst>
              <a:ext uri="{FF2B5EF4-FFF2-40B4-BE49-F238E27FC236}">
                <a16:creationId xmlns:a16="http://schemas.microsoft.com/office/drawing/2014/main" id="{592B343D-1722-4048-B4EB-04BF99B121F5}"/>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950386" y="3570732"/>
            <a:ext cx="1431703" cy="1575569"/>
          </a:xfrm>
          <a:prstGeom prst="rect">
            <a:avLst/>
          </a:prstGeom>
        </p:spPr>
      </p:pic>
      <p:pic>
        <p:nvPicPr>
          <p:cNvPr id="8" name="Picture 7">
            <a:extLst>
              <a:ext uri="{FF2B5EF4-FFF2-40B4-BE49-F238E27FC236}">
                <a16:creationId xmlns:a16="http://schemas.microsoft.com/office/drawing/2014/main" id="{6C7FA47F-D869-4C93-B38B-9FB643ED6C46}"/>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5794752" y="1690688"/>
            <a:ext cx="1999948" cy="2200915"/>
          </a:xfrm>
          <a:prstGeom prst="rect">
            <a:avLst/>
          </a:prstGeom>
        </p:spPr>
      </p:pic>
      <p:pic>
        <p:nvPicPr>
          <p:cNvPr id="9" name="Picture 8">
            <a:extLst>
              <a:ext uri="{FF2B5EF4-FFF2-40B4-BE49-F238E27FC236}">
                <a16:creationId xmlns:a16="http://schemas.microsoft.com/office/drawing/2014/main" id="{508C46AA-E9A0-42A7-86A4-89401EF90E49}"/>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6665737" y="4838719"/>
            <a:ext cx="923783" cy="1016610"/>
          </a:xfrm>
          <a:prstGeom prst="rect">
            <a:avLst/>
          </a:prstGeom>
        </p:spPr>
      </p:pic>
      <p:grpSp>
        <p:nvGrpSpPr>
          <p:cNvPr id="12" name="Group 11">
            <a:extLst>
              <a:ext uri="{FF2B5EF4-FFF2-40B4-BE49-F238E27FC236}">
                <a16:creationId xmlns:a16="http://schemas.microsoft.com/office/drawing/2014/main" id="{A50F8FFA-EEA4-4C78-B47C-E5FAC53F761C}"/>
              </a:ext>
            </a:extLst>
          </p:cNvPr>
          <p:cNvGrpSpPr/>
          <p:nvPr/>
        </p:nvGrpSpPr>
        <p:grpSpPr>
          <a:xfrm>
            <a:off x="2089571" y="2116175"/>
            <a:ext cx="4487095" cy="3945504"/>
            <a:chOff x="2089571" y="2116175"/>
            <a:chExt cx="4487095" cy="3945504"/>
          </a:xfrm>
        </p:grpSpPr>
        <p:pic>
          <p:nvPicPr>
            <p:cNvPr id="2052" name="Picture 4" descr="Hình ảnh Cần Câu PNG Miễn Phí Tải Về - Lovepik">
              <a:extLst>
                <a:ext uri="{FF2B5EF4-FFF2-40B4-BE49-F238E27FC236}">
                  <a16:creationId xmlns:a16="http://schemas.microsoft.com/office/drawing/2014/main" id="{4FFA32A6-4385-41C8-8DB8-4A3D5286CF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Curved 10">
              <a:extLst>
                <a:ext uri="{FF2B5EF4-FFF2-40B4-BE49-F238E27FC236}">
                  <a16:creationId xmlns:a16="http://schemas.microsoft.com/office/drawing/2014/main" id="{BBDA6407-94FC-4772-BB92-88D4104FBE77}"/>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4B68D8C4-51E9-47A3-A167-68841DA2C106}"/>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1B47B4F6-B23F-4A8B-B5A7-F7531D94BF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or: Curved 13">
              <a:extLst>
                <a:ext uri="{FF2B5EF4-FFF2-40B4-BE49-F238E27FC236}">
                  <a16:creationId xmlns:a16="http://schemas.microsoft.com/office/drawing/2014/main" id="{3E111623-22DA-43F3-B4D6-1D1EFC47AE27}"/>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20" name="Picture 4" descr="Hình ảnh Cần Câu PNG Miễn Phí Tải Về - Lovepik">
            <a:extLst>
              <a:ext uri="{FF2B5EF4-FFF2-40B4-BE49-F238E27FC236}">
                <a16:creationId xmlns:a16="http://schemas.microsoft.com/office/drawing/2014/main" id="{684A87D2-BF4D-427C-8C1A-B29B9108BCB0}"/>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Curved 20">
            <a:extLst>
              <a:ext uri="{FF2B5EF4-FFF2-40B4-BE49-F238E27FC236}">
                <a16:creationId xmlns:a16="http://schemas.microsoft.com/office/drawing/2014/main" id="{4CE5136E-7505-4823-A20A-40E5AF0ABE7C}"/>
              </a:ext>
            </a:extLst>
          </p:cNvPr>
          <p:cNvCxnSpPr>
            <a:cxnSpLocks/>
          </p:cNvCxnSpPr>
          <p:nvPr/>
        </p:nvCxnSpPr>
        <p:spPr>
          <a:xfrm rot="5400000">
            <a:off x="5067283" y="6103282"/>
            <a:ext cx="357004" cy="97182"/>
          </a:xfrm>
          <a:prstGeom prst="curvedConnector3">
            <a:avLst/>
          </a:prstGeom>
        </p:spPr>
        <p:style>
          <a:lnRef idx="1">
            <a:schemeClr val="dk1"/>
          </a:lnRef>
          <a:fillRef idx="0">
            <a:schemeClr val="dk1"/>
          </a:fillRef>
          <a:effectRef idx="0">
            <a:schemeClr val="dk1"/>
          </a:effectRef>
          <a:fontRef idx="minor">
            <a:schemeClr val="tx1"/>
          </a:fontRef>
        </p:style>
      </p:cxnSp>
      <p:pic>
        <p:nvPicPr>
          <p:cNvPr id="17" name="Content Placeholder 4">
            <a:extLst>
              <a:ext uri="{FF2B5EF4-FFF2-40B4-BE49-F238E27FC236}">
                <a16:creationId xmlns:a16="http://schemas.microsoft.com/office/drawing/2014/main" id="{AE427954-49EF-4230-9479-9170BA5C992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contrast="-20000"/>
                    </a14:imgEffect>
                  </a14:imgLayer>
                </a14:imgProps>
              </a:ext>
              <a:ext uri="{28A0092B-C50C-407E-A947-70E740481C1C}">
                <a14:useLocalDpi xmlns:a14="http://schemas.microsoft.com/office/drawing/2010/main" val="0"/>
              </a:ext>
            </a:extLst>
          </a:blip>
          <a:srcRect l="25306" t="11404" r="24084" b="11132"/>
          <a:stretch/>
        </p:blipFill>
        <p:spPr>
          <a:xfrm>
            <a:off x="9250038" y="4127915"/>
            <a:ext cx="972954" cy="980779"/>
          </a:xfrm>
          <a:prstGeom prst="rect">
            <a:avLst/>
          </a:prstGeom>
        </p:spPr>
      </p:pic>
      <p:pic>
        <p:nvPicPr>
          <p:cNvPr id="18" name="Content Placeholder 7">
            <a:extLst>
              <a:ext uri="{FF2B5EF4-FFF2-40B4-BE49-F238E27FC236}">
                <a16:creationId xmlns:a16="http://schemas.microsoft.com/office/drawing/2014/main" id="{1D364D76-40CF-424C-A09D-E6A9C3A1147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473753" y="5160488"/>
            <a:ext cx="719271" cy="784171"/>
          </a:xfrm>
          <a:prstGeom prst="rect">
            <a:avLst/>
          </a:prstGeom>
        </p:spPr>
      </p:pic>
      <p:pic>
        <p:nvPicPr>
          <p:cNvPr id="19" name="Content Placeholder 10">
            <a:extLst>
              <a:ext uri="{FF2B5EF4-FFF2-40B4-BE49-F238E27FC236}">
                <a16:creationId xmlns:a16="http://schemas.microsoft.com/office/drawing/2014/main" id="{E759CD25-3B45-4D09-9A18-4B42629E0F98}"/>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7589521" y="2337805"/>
            <a:ext cx="1280160" cy="1260435"/>
          </a:xfrm>
          <a:prstGeom prst="rect">
            <a:avLst/>
          </a:prstGeom>
        </p:spPr>
      </p:pic>
    </p:spTree>
    <p:extLst>
      <p:ext uri="{BB962C8B-B14F-4D97-AF65-F5344CB8AC3E}">
        <p14:creationId xmlns:p14="http://schemas.microsoft.com/office/powerpoint/2010/main" val="714604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mix_39s (audio-joiner.com)">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791200" y="3695700"/>
            <a:ext cx="609600" cy="609600"/>
          </a:xfrm>
        </p:spPr>
      </p:pic>
      <p:pic>
        <p:nvPicPr>
          <p:cNvPr id="6146" name="Picture 2" descr="https://png.pngtree.com/background/20210711/original/pngtree-traffic-regulations-obey-traffic-picture-image_11110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7655" y="2898321"/>
            <a:ext cx="5612435" cy="1569660"/>
          </a:xfrm>
          <a:prstGeom prst="rect">
            <a:avLst/>
          </a:prstGeom>
          <a:noFill/>
        </p:spPr>
        <p:txBody>
          <a:bodyPr wrap="none" rtlCol="0">
            <a:spAutoFit/>
          </a:bodyPr>
          <a:lstStyle/>
          <a:p>
            <a:pPr algn="ctr"/>
            <a:r>
              <a:rPr lang="en-US" sz="4800" b="1" dirty="0" err="1">
                <a:solidFill>
                  <a:schemeClr val="accent2"/>
                </a:solidFill>
                <a:latin typeface="Times New Roman" panose="02020603050405020304" pitchFamily="18" charset="0"/>
                <a:cs typeface="Times New Roman" panose="02020603050405020304" pitchFamily="18" charset="0"/>
              </a:rPr>
              <a:t>Trò</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chơi</a:t>
            </a:r>
            <a:r>
              <a:rPr lang="en-US" sz="4800" b="1" dirty="0">
                <a:solidFill>
                  <a:schemeClr val="accent2"/>
                </a:solidFill>
                <a:latin typeface="Times New Roman" panose="02020603050405020304" pitchFamily="18" charset="0"/>
                <a:cs typeface="Times New Roman" panose="02020603050405020304" pitchFamily="18" charset="0"/>
              </a:rPr>
              <a:t> </a:t>
            </a:r>
          </a:p>
          <a:p>
            <a:pPr algn="ctr"/>
            <a:r>
              <a:rPr lang="en-US" sz="4800" b="1" dirty="0">
                <a:solidFill>
                  <a:schemeClr val="accent2"/>
                </a:solidFill>
                <a:latin typeface="Times New Roman" panose="02020603050405020304" pitchFamily="18" charset="0"/>
                <a:cs typeface="Times New Roman" panose="02020603050405020304" pitchFamily="18" charset="0"/>
              </a:rPr>
              <a:t>‘Đội </a:t>
            </a:r>
            <a:r>
              <a:rPr lang="en-US" sz="4800" b="1" dirty="0" err="1">
                <a:solidFill>
                  <a:schemeClr val="accent2"/>
                </a:solidFill>
                <a:latin typeface="Times New Roman" panose="02020603050405020304" pitchFamily="18" charset="0"/>
                <a:cs typeface="Times New Roman" panose="02020603050405020304" pitchFamily="18" charset="0"/>
              </a:rPr>
              <a:t>nào</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nhanh</a:t>
            </a:r>
            <a:r>
              <a:rPr lang="en-US" sz="4800" b="1" dirty="0">
                <a:solidFill>
                  <a:schemeClr val="accent2"/>
                </a:solidFill>
                <a:latin typeface="Times New Roman" panose="02020603050405020304" pitchFamily="18" charset="0"/>
                <a:cs typeface="Times New Roman" panose="02020603050405020304" pitchFamily="18" charset="0"/>
              </a:rPr>
              <a:t> h</a:t>
            </a:r>
            <a:r>
              <a:rPr lang="vi-VN" sz="4800" b="1" dirty="0">
                <a:solidFill>
                  <a:schemeClr val="accent2"/>
                </a:solidFill>
                <a:latin typeface="Times New Roman" panose="02020603050405020304" pitchFamily="18" charset="0"/>
                <a:cs typeface="Times New Roman" panose="02020603050405020304" pitchFamily="18" charset="0"/>
              </a:rPr>
              <a:t>ơ</a:t>
            </a:r>
            <a:r>
              <a:rPr lang="en-US" sz="4800" b="1" dirty="0">
                <a:solidFill>
                  <a:schemeClr val="accent2"/>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076460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E270-234C-421F-B75C-989B71CB83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F27D6A-BCC6-4CC0-8AC8-51F03EF08A6A}"/>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3EAFD1D6-72AA-4380-9212-7EC5B83893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92376"/>
            <a:ext cx="12192000" cy="6950376"/>
          </a:xfrm>
          <a:prstGeom prst="rect">
            <a:avLst/>
          </a:prstGeom>
        </p:spPr>
      </p:pic>
      <p:pic>
        <p:nvPicPr>
          <p:cNvPr id="5" name="Picture 4">
            <a:extLst>
              <a:ext uri="{FF2B5EF4-FFF2-40B4-BE49-F238E27FC236}">
                <a16:creationId xmlns:a16="http://schemas.microsoft.com/office/drawing/2014/main" id="{23CC43BA-FCD4-4471-B65D-75C4B396B7D8}"/>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a:off x="8990599" y="2863210"/>
            <a:ext cx="1431703" cy="1575569"/>
          </a:xfrm>
          <a:prstGeom prst="rect">
            <a:avLst/>
          </a:prstGeom>
        </p:spPr>
      </p:pic>
      <p:pic>
        <p:nvPicPr>
          <p:cNvPr id="6" name="Picture 5">
            <a:extLst>
              <a:ext uri="{FF2B5EF4-FFF2-40B4-BE49-F238E27FC236}">
                <a16:creationId xmlns:a16="http://schemas.microsoft.com/office/drawing/2014/main" id="{5E6A3B86-1AB9-4D4D-AC78-752299F4B6C5}"/>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a:off x="6490869" y="1664694"/>
            <a:ext cx="1999948" cy="2200915"/>
          </a:xfrm>
          <a:prstGeom prst="rect">
            <a:avLst/>
          </a:prstGeom>
        </p:spPr>
      </p:pic>
      <p:pic>
        <p:nvPicPr>
          <p:cNvPr id="7" name="Picture 6">
            <a:extLst>
              <a:ext uri="{FF2B5EF4-FFF2-40B4-BE49-F238E27FC236}">
                <a16:creationId xmlns:a16="http://schemas.microsoft.com/office/drawing/2014/main" id="{39AE24F3-A364-4566-86A4-2C974EAC6D72}"/>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916574" y="4831606"/>
            <a:ext cx="1021292" cy="1123917"/>
          </a:xfrm>
          <a:prstGeom prst="rect">
            <a:avLst/>
          </a:prstGeom>
        </p:spPr>
      </p:pic>
      <p:pic>
        <p:nvPicPr>
          <p:cNvPr id="8" name="Content Placeholder 4">
            <a:extLst>
              <a:ext uri="{FF2B5EF4-FFF2-40B4-BE49-F238E27FC236}">
                <a16:creationId xmlns:a16="http://schemas.microsoft.com/office/drawing/2014/main" id="{7532D583-5311-498D-879B-963260366E5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10016250" y="3721328"/>
            <a:ext cx="825151" cy="831787"/>
          </a:xfrm>
          <a:prstGeom prst="rect">
            <a:avLst/>
          </a:prstGeom>
        </p:spPr>
      </p:pic>
      <p:pic>
        <p:nvPicPr>
          <p:cNvPr id="9" name="Content Placeholder 7">
            <a:extLst>
              <a:ext uri="{FF2B5EF4-FFF2-40B4-BE49-F238E27FC236}">
                <a16:creationId xmlns:a16="http://schemas.microsoft.com/office/drawing/2014/main" id="{D71C673D-ECB6-4789-8779-9BF09BEC85A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9632863" y="5375808"/>
            <a:ext cx="610005" cy="665046"/>
          </a:xfrm>
          <a:prstGeom prst="rect">
            <a:avLst/>
          </a:prstGeom>
        </p:spPr>
      </p:pic>
      <p:pic>
        <p:nvPicPr>
          <p:cNvPr id="10" name="Content Placeholder 10">
            <a:extLst>
              <a:ext uri="{FF2B5EF4-FFF2-40B4-BE49-F238E27FC236}">
                <a16:creationId xmlns:a16="http://schemas.microsoft.com/office/drawing/2014/main" id="{B53A01C1-8F76-459D-915B-C2FB1E23463E}"/>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8048857" y="2990257"/>
            <a:ext cx="1085689" cy="1068960"/>
          </a:xfrm>
          <a:prstGeom prst="rect">
            <a:avLst/>
          </a:prstGeom>
        </p:spPr>
      </p:pic>
      <p:grpSp>
        <p:nvGrpSpPr>
          <p:cNvPr id="11" name="Group 10">
            <a:extLst>
              <a:ext uri="{FF2B5EF4-FFF2-40B4-BE49-F238E27FC236}">
                <a16:creationId xmlns:a16="http://schemas.microsoft.com/office/drawing/2014/main" id="{74EA7CBF-054A-4748-B9CF-125173B68BB4}"/>
              </a:ext>
            </a:extLst>
          </p:cNvPr>
          <p:cNvGrpSpPr/>
          <p:nvPr/>
        </p:nvGrpSpPr>
        <p:grpSpPr>
          <a:xfrm>
            <a:off x="2279499" y="1825625"/>
            <a:ext cx="4487095" cy="3945504"/>
            <a:chOff x="2089571" y="2116175"/>
            <a:chExt cx="4487095" cy="3945504"/>
          </a:xfrm>
        </p:grpSpPr>
        <p:pic>
          <p:nvPicPr>
            <p:cNvPr id="12" name="Picture 4" descr="Hình ảnh Cần Câu PNG Miễn Phí Tải Về - Lovepik">
              <a:extLst>
                <a:ext uri="{FF2B5EF4-FFF2-40B4-BE49-F238E27FC236}">
                  <a16:creationId xmlns:a16="http://schemas.microsoft.com/office/drawing/2014/main" id="{4E4F2596-3D13-41A6-97E1-BB5FAD18548A}"/>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or: Curved 12">
              <a:extLst>
                <a:ext uri="{FF2B5EF4-FFF2-40B4-BE49-F238E27FC236}">
                  <a16:creationId xmlns:a16="http://schemas.microsoft.com/office/drawing/2014/main" id="{5AA34EAB-63AA-468F-8F5D-2A3DF82CD56C}"/>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5654053B-8DFB-4C1B-82DE-7F5B3120D1ED}"/>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C3FD97DA-DD08-44E0-9A20-AD09CA44282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or: Curved 15">
              <a:extLst>
                <a:ext uri="{FF2B5EF4-FFF2-40B4-BE49-F238E27FC236}">
                  <a16:creationId xmlns:a16="http://schemas.microsoft.com/office/drawing/2014/main" id="{85680785-B774-4363-AFE0-8975E9DF052A}"/>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17" name="Picture 4" descr="Hình ảnh Cần Câu PNG Miễn Phí Tải Về - Lovepik">
            <a:extLst>
              <a:ext uri="{FF2B5EF4-FFF2-40B4-BE49-F238E27FC236}">
                <a16:creationId xmlns:a16="http://schemas.microsoft.com/office/drawing/2014/main" id="{3B6FC2C6-E3AA-41A8-A58C-6785C4833B7F}"/>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60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mix_39s (audio-joiner.com)">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791200" y="3695700"/>
            <a:ext cx="609600" cy="609600"/>
          </a:xfrm>
        </p:spPr>
      </p:pic>
      <p:pic>
        <p:nvPicPr>
          <p:cNvPr id="6146" name="Picture 2" descr="https://png.pngtree.com/background/20210711/original/pngtree-traffic-regulations-obey-traffic-picture-image_11110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965" y="2898321"/>
            <a:ext cx="5711821" cy="1569660"/>
          </a:xfrm>
          <a:prstGeom prst="rect">
            <a:avLst/>
          </a:prstGeom>
          <a:noFill/>
        </p:spPr>
        <p:txBody>
          <a:bodyPr wrap="none" rtlCol="0">
            <a:spAutoFit/>
          </a:bodyPr>
          <a:lstStyle/>
          <a:p>
            <a:pPr algn="ctr"/>
            <a:r>
              <a:rPr lang="en-US" sz="4800" b="1" dirty="0" err="1">
                <a:solidFill>
                  <a:schemeClr val="accent2"/>
                </a:solidFill>
                <a:latin typeface="Times New Roman" panose="02020603050405020304" pitchFamily="18" charset="0"/>
                <a:cs typeface="Times New Roman" panose="02020603050405020304" pitchFamily="18" charset="0"/>
              </a:rPr>
              <a:t>Trò</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chơi</a:t>
            </a:r>
            <a:r>
              <a:rPr lang="en-US" sz="4800" b="1" dirty="0">
                <a:solidFill>
                  <a:schemeClr val="accent2"/>
                </a:solidFill>
                <a:latin typeface="Times New Roman" panose="02020603050405020304" pitchFamily="18" charset="0"/>
                <a:cs typeface="Times New Roman" panose="02020603050405020304" pitchFamily="18" charset="0"/>
              </a:rPr>
              <a:t> </a:t>
            </a:r>
          </a:p>
          <a:p>
            <a:pPr algn="ctr"/>
            <a:r>
              <a:rPr lang="en-US" sz="4800" b="1" dirty="0">
                <a:solidFill>
                  <a:schemeClr val="accent2"/>
                </a:solidFill>
                <a:latin typeface="Times New Roman" panose="02020603050405020304" pitchFamily="18" charset="0"/>
                <a:cs typeface="Times New Roman" panose="02020603050405020304" pitchFamily="18" charset="0"/>
              </a:rPr>
              <a:t>‘</a:t>
            </a:r>
            <a:r>
              <a:rPr lang="en-US" sz="4800" b="1" dirty="0" err="1">
                <a:solidFill>
                  <a:schemeClr val="accent2"/>
                </a:solidFill>
                <a:latin typeface="Times New Roman" panose="02020603050405020304" pitchFamily="18" charset="0"/>
                <a:cs typeface="Times New Roman" panose="02020603050405020304" pitchFamily="18" charset="0"/>
              </a:rPr>
              <a:t>Nhóm</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nào</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tinh</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mắt</a:t>
            </a:r>
            <a:r>
              <a:rPr lang="en-US" sz="4800" b="1"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858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https://png.pngtree.com/background/20210709/original/pngtree-fresh-books-cram-school-hot-air-balloon-picture-image_934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6"/>
            <a:ext cx="12192000" cy="608647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2139644" y="1904681"/>
            <a:ext cx="7715304" cy="2000263"/>
          </a:xfrm>
          <a:prstGeom prst="rect">
            <a:avLst/>
          </a:prstGeom>
        </p:spPr>
        <p:txBody>
          <a:bodyPr wrap="none" fromWordArt="1">
            <a:prstTxWarp prst="textStop">
              <a:avLst>
                <a:gd name="adj" fmla="val 22222"/>
              </a:avLst>
            </a:prstTxWarp>
          </a:bodyPr>
          <a:lstStyle/>
          <a:p>
            <a:pPr algn="ct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Hđ</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2:</a:t>
            </a:r>
            <a:r>
              <a:rPr lang="vi-VN"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Bé</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cùng</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nhớ</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lại</a:t>
            </a:r>
            <a:endParaRPr lang="vi-VN"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endParaRPr>
          </a:p>
        </p:txBody>
      </p:sp>
      <p:sp>
        <p:nvSpPr>
          <p:cNvPr id="7" name="TextBox 6">
            <a:extLst>
              <a:ext uri="{FF2B5EF4-FFF2-40B4-BE49-F238E27FC236}">
                <a16:creationId xmlns:a16="http://schemas.microsoft.com/office/drawing/2014/main" id="{DC2270BE-FB33-47BA-9415-C810562245C6}"/>
              </a:ext>
            </a:extLst>
          </p:cNvPr>
          <p:cNvSpPr txBox="1"/>
          <p:nvPr/>
        </p:nvSpPr>
        <p:spPr>
          <a:xfrm>
            <a:off x="932329" y="6021707"/>
            <a:ext cx="6443122"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Ôn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tượng</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6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6" presetClass="entr" presetSubtype="16" fill="hold" nodeType="withEffect">
                                  <p:stCondLst>
                                    <p:cond delay="16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2"/>
          <a:stretch>
            <a:fillRect/>
          </a:stretch>
        </p:blipFill>
        <p:spPr>
          <a:xfrm>
            <a:off x="2807208" y="502921"/>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948E3B9-E8FF-4154-82CF-F0547554A48F}"/>
              </a:ext>
            </a:extLst>
          </p:cNvPr>
          <p:cNvCxnSpPr/>
          <p:nvPr/>
        </p:nvCxnSpPr>
        <p:spPr>
          <a:xfrm flipH="1">
            <a:off x="4398264" y="2350008"/>
            <a:ext cx="585216" cy="2670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98A9F566-7B86-4574-8019-DB8FFD7787F0}"/>
              </a:ext>
            </a:extLst>
          </p:cNvPr>
          <p:cNvCxnSpPr>
            <a:cxnSpLocks/>
          </p:cNvCxnSpPr>
          <p:nvPr/>
        </p:nvCxnSpPr>
        <p:spPr>
          <a:xfrm>
            <a:off x="6096000" y="2133076"/>
            <a:ext cx="926592" cy="10720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17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2"/>
          <a:stretch>
            <a:fillRect/>
          </a:stretch>
        </p:blipFill>
        <p:spPr>
          <a:xfrm>
            <a:off x="2807208" y="502921"/>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776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3"/>
          <a:stretch>
            <a:fillRect/>
          </a:stretch>
        </p:blipFill>
        <p:spPr>
          <a:xfrm>
            <a:off x="2798064" y="579644"/>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948E3B9-E8FF-4154-82CF-F0547554A48F}"/>
              </a:ext>
            </a:extLst>
          </p:cNvPr>
          <p:cNvCxnSpPr/>
          <p:nvPr/>
        </p:nvCxnSpPr>
        <p:spPr>
          <a:xfrm flipH="1">
            <a:off x="4398264" y="2350008"/>
            <a:ext cx="585216" cy="2670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98A9F566-7B86-4574-8019-DB8FFD7787F0}"/>
              </a:ext>
            </a:extLst>
          </p:cNvPr>
          <p:cNvCxnSpPr>
            <a:cxnSpLocks/>
          </p:cNvCxnSpPr>
          <p:nvPr/>
        </p:nvCxnSpPr>
        <p:spPr>
          <a:xfrm>
            <a:off x="6096000" y="2133076"/>
            <a:ext cx="926592" cy="107204"/>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12D39046-F0EB-43CA-8BB1-F2AB1C93EF51}"/>
              </a:ext>
            </a:extLst>
          </p:cNvPr>
          <p:cNvCxnSpPr>
            <a:cxnSpLocks/>
          </p:cNvCxnSpPr>
          <p:nvPr/>
        </p:nvCxnSpPr>
        <p:spPr>
          <a:xfrm flipH="1" flipV="1">
            <a:off x="4398264" y="2532890"/>
            <a:ext cx="1115568" cy="969262"/>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A43EC000-B443-4107-AE87-A0B56EB3E4E1}"/>
              </a:ext>
            </a:extLst>
          </p:cNvPr>
          <p:cNvCxnSpPr>
            <a:cxnSpLocks/>
          </p:cNvCxnSpPr>
          <p:nvPr/>
        </p:nvCxnSpPr>
        <p:spPr>
          <a:xfrm>
            <a:off x="6172200" y="4334256"/>
            <a:ext cx="1036322" cy="123444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DA668CC0-22A6-4064-90CB-BA5DD109AAED}"/>
              </a:ext>
            </a:extLst>
          </p:cNvPr>
          <p:cNvCxnSpPr>
            <a:cxnSpLocks/>
          </p:cNvCxnSpPr>
          <p:nvPr/>
        </p:nvCxnSpPr>
        <p:spPr>
          <a:xfrm flipH="1" flipV="1">
            <a:off x="4169664" y="4242818"/>
            <a:ext cx="1682496" cy="13258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0318BD63-E7B2-4595-8167-C6F52D411F7F}"/>
              </a:ext>
            </a:extLst>
          </p:cNvPr>
          <p:cNvCxnSpPr>
            <a:cxnSpLocks/>
          </p:cNvCxnSpPr>
          <p:nvPr/>
        </p:nvCxnSpPr>
        <p:spPr>
          <a:xfrm flipV="1">
            <a:off x="5942077" y="4186730"/>
            <a:ext cx="1275588" cy="135941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A17E4535-A561-40F4-A823-1A1D94D71381}"/>
              </a:ext>
            </a:extLst>
          </p:cNvPr>
          <p:cNvSpPr txBox="1"/>
          <p:nvPr/>
        </p:nvSpPr>
        <p:spPr>
          <a:xfrm>
            <a:off x="886968" y="579644"/>
            <a:ext cx="1271016"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Kết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quả</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24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126-74ED-427F-AA68-F524A67920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88569-8362-4596-9464-5503427E7BAD}"/>
              </a:ext>
            </a:extLst>
          </p:cNvPr>
          <p:cNvSpPr>
            <a:spLocks noGrp="1"/>
          </p:cNvSpPr>
          <p:nvPr>
            <p:ph idx="1"/>
          </p:nvPr>
        </p:nvSpPr>
        <p:spPr/>
        <p:txBody>
          <a:bodyPr/>
          <a:lstStyle/>
          <a:p>
            <a:endParaRPr lang="en-US"/>
          </a:p>
        </p:txBody>
      </p:sp>
      <p:pic>
        <p:nvPicPr>
          <p:cNvPr id="4"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1C8D0C40-8ABF-4794-96F7-E11B9DDF7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BEFB9CE-26CD-4129-B225-FD54C632F1FC}"/>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6703091" y="3229433"/>
            <a:ext cx="1999948" cy="2200915"/>
          </a:xfrm>
          <a:prstGeom prst="rect">
            <a:avLst/>
          </a:prstGeom>
        </p:spPr>
      </p:pic>
      <p:pic>
        <p:nvPicPr>
          <p:cNvPr id="8"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43E1DC1C-3D43-4E76-928D-08554847010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83" b="99623" l="778" r="96000">
                        <a14:foregroundMark x1="22367" y1="3658" x2="14165" y2="7776"/>
                        <a14:foregroundMark x1="760" y1="46792" x2="770" y2="48254"/>
                        <a14:foregroundMark x1="92032" y1="56282" x2="95671" y2="48778"/>
                        <a14:foregroundMark x1="90616" y1="45579" x2="90158" y2="45411"/>
                        <a14:foregroundMark x1="76556" y1="36226" x2="76556" y2="36226"/>
                        <a14:foregroundMark x1="96222" y1="49151" x2="94577" y2="55554"/>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Mark x1="333" y1="37453" x2="333" y2="46792"/>
                        <a14:backgroundMark x1="15444" y1="53774" x2="17222" y2="61981"/>
                        <a14:backgroundMark x1="9444" y1="65566" x2="9444" y2="65566"/>
                        <a14:backgroundMark x1="28000" y1="6038" x2="22667" y2="2358"/>
                        <a14:backgroundMark x1="74667" y1="95189" x2="75556" y2="94057"/>
                        <a14:backgroundMark x1="90000" y1="46132" x2="89222" y2="42736"/>
                        <a14:backgroundMark x1="87556" y1="46132" x2="90000" y2="45000"/>
                        <a14:backgroundMark x1="73667" y1="92075" x2="76111" y2="93208"/>
                        <a14:backgroundMark x1="24556" y1="4623" x2="21333" y2="1698"/>
                        <a14:backgroundMark x1="92111" y1="56321" x2="91111" y2="57642"/>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838200" y="1825625"/>
            <a:ext cx="3406590" cy="4039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46E6090-F87A-4B5F-91E2-04E4F6B78133}"/>
              </a:ext>
            </a:extLst>
          </p:cNvPr>
          <p:cNvPicPr>
            <a:picLocks noChangeAspect="1"/>
          </p:cNvPicPr>
          <p:nvPr/>
        </p:nvPicPr>
        <p:blipFill rotWithShape="1">
          <a:blip r:embed="rId7">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427869" y="4195297"/>
            <a:ext cx="1431703" cy="1575569"/>
          </a:xfrm>
          <a:prstGeom prst="rect">
            <a:avLst/>
          </a:prstGeom>
        </p:spPr>
      </p:pic>
      <p:pic>
        <p:nvPicPr>
          <p:cNvPr id="10" name="Picture 9">
            <a:extLst>
              <a:ext uri="{FF2B5EF4-FFF2-40B4-BE49-F238E27FC236}">
                <a16:creationId xmlns:a16="http://schemas.microsoft.com/office/drawing/2014/main" id="{2EDF43DB-A2CE-47C5-8EF1-E33A46A657FD}"/>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7947212" y="5302683"/>
            <a:ext cx="1021292" cy="1123917"/>
          </a:xfrm>
          <a:prstGeom prst="rect">
            <a:avLst/>
          </a:prstGeom>
        </p:spPr>
      </p:pic>
      <p:pic>
        <p:nvPicPr>
          <p:cNvPr id="11" name="Content Placeholder 4">
            <a:extLst>
              <a:ext uri="{FF2B5EF4-FFF2-40B4-BE49-F238E27FC236}">
                <a16:creationId xmlns:a16="http://schemas.microsoft.com/office/drawing/2014/main" id="{BC9C07EC-83C9-4648-AB6C-A14A1A308F7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6096000" y="5166278"/>
            <a:ext cx="880872" cy="887956"/>
          </a:xfrm>
          <a:prstGeom prst="rect">
            <a:avLst/>
          </a:prstGeom>
        </p:spPr>
      </p:pic>
      <p:pic>
        <p:nvPicPr>
          <p:cNvPr id="12" name="Content Placeholder 7">
            <a:extLst>
              <a:ext uri="{FF2B5EF4-FFF2-40B4-BE49-F238E27FC236}">
                <a16:creationId xmlns:a16="http://schemas.microsoft.com/office/drawing/2014/main" id="{6ACD2587-FA7F-4C9D-91C2-F8C0252340E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6507704" y="5864641"/>
            <a:ext cx="642792" cy="700791"/>
          </a:xfrm>
          <a:prstGeom prst="rect">
            <a:avLst/>
          </a:prstGeom>
        </p:spPr>
      </p:pic>
      <p:pic>
        <p:nvPicPr>
          <p:cNvPr id="13" name="Content Placeholder 10">
            <a:extLst>
              <a:ext uri="{FF2B5EF4-FFF2-40B4-BE49-F238E27FC236}">
                <a16:creationId xmlns:a16="http://schemas.microsoft.com/office/drawing/2014/main" id="{AFF88643-26B2-40E4-A9ED-D511A6EBC770}"/>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5617401" y="4448601"/>
            <a:ext cx="1085689" cy="1068960"/>
          </a:xfrm>
          <a:prstGeom prst="rect">
            <a:avLst/>
          </a:prstGeom>
        </p:spPr>
      </p:pic>
      <p:pic>
        <p:nvPicPr>
          <p:cNvPr id="14" name="Picture 2" descr="Sóc Nhí - doc tin - Họa sĩ nhí - Đọc tin - Vẽ cô Cá vàng nhí nhảnh - Họa sĩ  nhí - Đọc tin - Vẽ cô Cá vàng nhí nhảnh">
            <a:extLst>
              <a:ext uri="{FF2B5EF4-FFF2-40B4-BE49-F238E27FC236}">
                <a16:creationId xmlns:a16="http://schemas.microsoft.com/office/drawing/2014/main" id="{A7642E16-5514-49FF-9865-84E315390F80}"/>
              </a:ext>
            </a:extLst>
          </p:cNvPr>
          <p:cNvPicPr>
            <a:picLocks noChangeAspect="1" noChangeArrowheads="1"/>
          </p:cNvPicPr>
          <p:nvPr/>
        </p:nvPicPr>
        <p:blipFill>
          <a:blip r:embed="rId15" cstate="print">
            <a:duotone>
              <a:prstClr val="black"/>
              <a:schemeClr val="accent2">
                <a:tint val="45000"/>
                <a:satMod val="400000"/>
              </a:schemeClr>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8628">
            <a:off x="5665629" y="4722691"/>
            <a:ext cx="520780" cy="5207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óc Nhí - doc tin - Họa sĩ nhí - Đọc tin - Vẽ cô Cá vàng nhí nhảnh - Họa sĩ  nhí - Đọc tin - Vẽ cô Cá vàng nhí nhảnh">
            <a:extLst>
              <a:ext uri="{FF2B5EF4-FFF2-40B4-BE49-F238E27FC236}">
                <a16:creationId xmlns:a16="http://schemas.microsoft.com/office/drawing/2014/main" id="{593D38FB-2E6A-446D-B54E-5ED8374DEE2D}"/>
              </a:ext>
            </a:extLst>
          </p:cNvPr>
          <p:cNvPicPr>
            <a:picLocks noChangeAspect="1" noChangeArrowheads="1"/>
          </p:cNvPicPr>
          <p:nvPr/>
        </p:nvPicPr>
        <p:blipFill>
          <a:blip r:embed="rId15" cstate="print">
            <a:duotone>
              <a:prstClr val="black"/>
              <a:schemeClr val="accent2">
                <a:tint val="45000"/>
                <a:satMod val="400000"/>
              </a:schemeClr>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61372" flipH="1">
            <a:off x="6134362" y="4623366"/>
            <a:ext cx="520780" cy="520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óc Nhí - doc tin - Họa sĩ nhí - Đọc tin - Vẽ cô Cá vàng nhí nhảnh - Họa sĩ  nhí - Đọc tin - Vẽ cô Cá vàng nhí nhảnh">
            <a:extLst>
              <a:ext uri="{FF2B5EF4-FFF2-40B4-BE49-F238E27FC236}">
                <a16:creationId xmlns:a16="http://schemas.microsoft.com/office/drawing/2014/main" id="{667B1C7B-8559-4EF5-B76C-AA955203C5CC}"/>
              </a:ext>
            </a:extLst>
          </p:cNvPr>
          <p:cNvPicPr>
            <a:picLocks noChangeAspect="1" noChangeArrowheads="1"/>
          </p:cNvPicPr>
          <p:nvPr/>
        </p:nvPicPr>
        <p:blipFill>
          <a:blip r:embed="rId17" cstate="print">
            <a:duotone>
              <a:prstClr val="black"/>
              <a:srgbClr val="E14FC5">
                <a:tint val="45000"/>
                <a:satMod val="400000"/>
              </a:srgbClr>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304748">
            <a:off x="6448126" y="5385028"/>
            <a:ext cx="419867" cy="419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óc Nhí - doc tin - Họa sĩ nhí - Đọc tin - Vẽ cô Cá vàng nhí nhảnh - Họa sĩ  nhí - Đọc tin - Vẽ cô Cá vàng nhí nhảnh">
            <a:extLst>
              <a:ext uri="{FF2B5EF4-FFF2-40B4-BE49-F238E27FC236}">
                <a16:creationId xmlns:a16="http://schemas.microsoft.com/office/drawing/2014/main" id="{47B20C29-D50E-418C-98F7-19C523DDCFD6}"/>
              </a:ext>
            </a:extLst>
          </p:cNvPr>
          <p:cNvPicPr>
            <a:picLocks noChangeAspect="1" noChangeArrowheads="1"/>
          </p:cNvPicPr>
          <p:nvPr/>
        </p:nvPicPr>
        <p:blipFill>
          <a:blip r:embed="rId19" cstate="print">
            <a:duotone>
              <a:prstClr val="black"/>
              <a:srgbClr val="FF0000">
                <a:tint val="45000"/>
                <a:satMod val="400000"/>
              </a:srgbClr>
            </a:duotone>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304748">
            <a:off x="6629932" y="6006250"/>
            <a:ext cx="351589" cy="3515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óc Nhí - doc tin - Họa sĩ nhí - Đọc tin - Vẽ cô Cá vàng nhí nhảnh - Họa sĩ  nhí - Đọc tin - Vẽ cô Cá vàng nhí nhảnh">
            <a:extLst>
              <a:ext uri="{FF2B5EF4-FFF2-40B4-BE49-F238E27FC236}">
                <a16:creationId xmlns:a16="http://schemas.microsoft.com/office/drawing/2014/main" id="{C69A14BF-B5DC-4079-8DC8-37FF92E09429}"/>
              </a:ext>
            </a:extLst>
          </p:cNvPr>
          <p:cNvPicPr>
            <a:picLocks noChangeAspect="1" noChangeArrowheads="1"/>
          </p:cNvPicPr>
          <p:nvPr/>
        </p:nvPicPr>
        <p:blipFill>
          <a:blip r:embed="rId21" cstate="print">
            <a:duotone>
              <a:prstClr val="black"/>
              <a:srgbClr val="E14FC5">
                <a:tint val="45000"/>
                <a:satMod val="400000"/>
              </a:srgbClr>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834578">
            <a:off x="6201819" y="5485733"/>
            <a:ext cx="385865" cy="38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94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8A78-8B73-4550-B9B6-AAC3F5D4915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FF6ADA7-5FC7-44AF-96EC-0BC76DBE2FF7}"/>
              </a:ext>
            </a:extLst>
          </p:cNvPr>
          <p:cNvSpPr>
            <a:spLocks noGrp="1"/>
          </p:cNvSpPr>
          <p:nvPr>
            <p:ph idx="1"/>
          </p:nvPr>
        </p:nvSpPr>
        <p:spPr/>
        <p:txBody>
          <a:bodyPr/>
          <a:lstStyle/>
          <a:p>
            <a:endParaRPr lang="en-US" dirty="0"/>
          </a:p>
        </p:txBody>
      </p:sp>
      <p:pic>
        <p:nvPicPr>
          <p:cNvPr id="1026" name="Picture 2" descr="Hè là mùa của những chuyến du lịch, những kỳ nghỉ ngập tràn năng lượng. Hãy cùng tặng mình những khoảnh khắc tuyệt vời đó bằng cách xem những hình ảnh đầy sức sống được phát sóng trên khung hình nền trình chiếu đầy sáng tạo. Bạn sẽ cảm thấy thư giãn và khoan khoái tinh thần khi tận hưởng những hình ảnh tươi vui này.">
            <a:extLst>
              <a:ext uri="{FF2B5EF4-FFF2-40B4-BE49-F238E27FC236}">
                <a16:creationId xmlns:a16="http://schemas.microsoft.com/office/drawing/2014/main" id="{53202689-CAEA-4FD6-A101-DDD82C75A5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7315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96EB08-C169-4537-8670-CEEB796E3A0C}"/>
              </a:ext>
            </a:extLst>
          </p:cNvPr>
          <p:cNvSpPr/>
          <p:nvPr/>
        </p:nvSpPr>
        <p:spPr>
          <a:xfrm>
            <a:off x="3403407" y="2967335"/>
            <a:ext cx="5385193" cy="1107996"/>
          </a:xfrm>
          <a:prstGeom prst="rect">
            <a:avLst/>
          </a:prstGeom>
          <a:noFill/>
        </p:spPr>
        <p:txBody>
          <a:bodyPr wrap="none" lIns="91440" tIns="45720" rIns="91440" bIns="45720">
            <a:spAutoFit/>
          </a:bodyPr>
          <a:lstStyle/>
          <a:p>
            <a:pPr algn="ctr"/>
            <a:r>
              <a:rPr lang="en-US" sz="6600" b="1" dirty="0" err="1">
                <a:ln w="6600">
                  <a:solidFill>
                    <a:schemeClr val="accent2"/>
                  </a:solidFill>
                  <a:prstDash val="solid"/>
                </a:ln>
                <a:solidFill>
                  <a:srgbClr val="FFFFFF"/>
                </a:solidFill>
                <a:effectLst>
                  <a:outerShdw dist="38100" dir="2700000" algn="tl" rotWithShape="0">
                    <a:schemeClr val="accent2"/>
                  </a:outerShdw>
                </a:effectLst>
              </a:rPr>
              <a:t>Chào</a:t>
            </a: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6600" b="1" dirty="0" err="1">
                <a:ln w="6600">
                  <a:solidFill>
                    <a:schemeClr val="accent2"/>
                  </a:solidFill>
                  <a:prstDash val="solid"/>
                </a:ln>
                <a:solidFill>
                  <a:srgbClr val="FFFFFF"/>
                </a:solidFill>
                <a:effectLst>
                  <a:outerShdw dist="38100" dir="2700000" algn="tl" rotWithShape="0">
                    <a:schemeClr val="accent2"/>
                  </a:outerShdw>
                </a:effectLst>
              </a:rPr>
              <a:t>tạm</a:t>
            </a: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6600" b="1" dirty="0" err="1">
                <a:ln w="6600">
                  <a:solidFill>
                    <a:schemeClr val="accent2"/>
                  </a:solidFill>
                  <a:prstDash val="solid"/>
                </a:ln>
                <a:solidFill>
                  <a:srgbClr val="FFFFFF"/>
                </a:solidFill>
                <a:effectLst>
                  <a:outerShdw dist="38100" dir="2700000" algn="tl" rotWithShape="0">
                    <a:schemeClr val="accent2"/>
                  </a:outerShdw>
                </a:effectLst>
              </a:rPr>
              <a:t>biệt</a:t>
            </a:r>
            <a:r>
              <a:rPr lang="en-US" sz="6600" b="1" dirty="0">
                <a:ln w="6600">
                  <a:solidFill>
                    <a:schemeClr val="accent2"/>
                  </a:solidFill>
                  <a:prstDash val="solid"/>
                </a:ln>
                <a:solidFill>
                  <a:srgbClr val="FFFFFF"/>
                </a:solidFill>
                <a:effectLst>
                  <a:outerShdw dist="38100" dir="2700000" algn="tl" rotWithShape="0">
                    <a:schemeClr val="accent2"/>
                  </a:outerShdw>
                </a:effectLst>
              </a:rPr>
              <a:t>!</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033773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à Thiết Kế Ngôi Nhà Phim Hoạt Hình Minh Họa - Đẹp sơn thiết kế trang trí">
            <a:extLst>
              <a:ext uri="{FF2B5EF4-FFF2-40B4-BE49-F238E27FC236}">
                <a16:creationId xmlns:a16="http://schemas.microsoft.com/office/drawing/2014/main" id="{41C0C282-E544-4F81-8C08-E923C180F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65" y="0"/>
            <a:ext cx="103721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ambar Rumah dan Pemandangan Kartun">
            <a:extLst>
              <a:ext uri="{FF2B5EF4-FFF2-40B4-BE49-F238E27FC236}">
                <a16:creationId xmlns:a16="http://schemas.microsoft.com/office/drawing/2014/main" id="{3D23BFF1-7188-422A-BFF2-F6FFE3D10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775"/>
          <a:stretch/>
        </p:blipFill>
        <p:spPr bwMode="auto">
          <a:xfrm>
            <a:off x="13447" y="6553200"/>
            <a:ext cx="121920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69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mbar Rumah dan Pemandangan Kartun">
            <a:extLst>
              <a:ext uri="{FF2B5EF4-FFF2-40B4-BE49-F238E27FC236}">
                <a16:creationId xmlns:a16="http://schemas.microsoft.com/office/drawing/2014/main" id="{4E338F22-3D6A-499E-B537-0F7E5D314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4BFC84EA-AC79-46C4-8E08-E8999A6DA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04"/>
            <a:ext cx="12192000" cy="5764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èo Véc tơ đồ họa Hoàng-Ảnh miễn phí Chứng nhiếp ảnh - con mèo">
            <a:extLst>
              <a:ext uri="{FF2B5EF4-FFF2-40B4-BE49-F238E27FC236}">
                <a16:creationId xmlns:a16="http://schemas.microsoft.com/office/drawing/2014/main" id="{16B6A5DC-97BB-448B-BA40-F0ECAE8E7D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736" b="98113" l="7889" r="99778">
                        <a14:foregroundMark x1="25889" y1="11038" x2="17556" y2="2736"/>
                        <a14:foregroundMark x1="17556" y1="2736" x2="15000" y2="10755"/>
                        <a14:foregroundMark x1="10000" y1="30660" x2="7889" y2="39057"/>
                        <a14:foregroundMark x1="88000" y1="47453" x2="99778" y2="51887"/>
                        <a14:foregroundMark x1="99778" y1="51887" x2="87444" y2="55660"/>
                        <a14:foregroundMark x1="87444" y1="55660" x2="87444" y2="55660"/>
                        <a14:foregroundMark x1="71000" y1="88962" x2="65149" y2="97214"/>
                        <a14:foregroundMark x1="63463" y1="98237" x2="51778" y2="98585"/>
                        <a14:foregroundMark x1="32755" y1="97343" x2="25778" y2="96887"/>
                        <a14:foregroundMark x1="51778" y1="98585" x2="45543" y2="98178"/>
                        <a14:foregroundMark x1="15788" y1="91542" x2="14667" y2="90943"/>
                        <a14:foregroundMark x1="25778" y1="96887" x2="23372" y2="95600"/>
                        <a14:foregroundMark x1="14667" y1="90943" x2="14111" y2="89717"/>
                        <a14:foregroundMark x1="68556" y1="92547" x2="51000" y2="96415"/>
                        <a14:foregroundMark x1="51000" y1="96415" x2="39444" y2="92925"/>
                        <a14:foregroundMark x1="39444" y1="92925" x2="37000" y2="90943"/>
                        <a14:foregroundMark x1="64333" y1="95377" x2="51222" y2="98113"/>
                        <a14:foregroundMark x1="46596" y1="96845" x2="40556" y2="95189"/>
                        <a14:foregroundMark x1="51222" y1="98113" x2="46972" y2="96948"/>
                        <a14:foregroundMark x1="33000" y1="34057" x2="27333" y2="42830"/>
                        <a14:foregroundMark x1="30556" y1="30849" x2="26778" y2="39434"/>
                        <a14:foregroundMark x1="17111" y1="30849" x2="13556" y2="38679"/>
                        <a14:foregroundMark x1="19222" y1="29811" x2="11889" y2="38019"/>
                        <a14:foregroundMark x1="36444" y1="32264" x2="28667" y2="33396"/>
                        <a14:foregroundMark x1="33000" y1="31038" x2="33444" y2="39623"/>
                        <a14:foregroundMark x1="32667" y1="41415" x2="28667" y2="43019"/>
                        <a14:backgroundMark x1="39778" y1="97736" x2="36444" y2="96981"/>
                        <a14:backgroundMark x1="18333" y1="93208" x2="20667" y2="93208"/>
                        <a14:backgroundMark x1="16889" y1="92736" x2="14556" y2="92736"/>
                        <a14:backgroundMark x1="15000" y1="92170" x2="22111" y2="96604"/>
                        <a14:backgroundMark x1="32444" y1="97736" x2="45222" y2="98585"/>
                        <a14:backgroundMark x1="45222" y1="98585" x2="45222" y2="98585"/>
                        <a14:backgroundMark x1="68556" y1="99623" x2="63444" y2="98208"/>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166138" y="638579"/>
            <a:ext cx="3912951" cy="46084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C834D230-7AA1-4196-A017-D52CAB3D621F}"/>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3302" b="97925" l="6889" r="98889">
                        <a14:foregroundMark x1="35111" y1="12453" x2="20444" y2="5472"/>
                        <a14:foregroundMark x1="20444" y1="5472" x2="13444" y2="10377"/>
                        <a14:foregroundMark x1="18222" y1="3302" x2="21000" y2="3302"/>
                        <a14:foregroundMark x1="19667" y1="30943" x2="15000" y2="40283"/>
                        <a14:foregroundMark x1="33222" y1="31604" x2="25333" y2="41415"/>
                        <a14:foregroundMark x1="25333" y1="41415" x2="32333" y2="41887"/>
                        <a14:foregroundMark x1="33778" y1="31604" x2="27222" y2="38962"/>
                        <a14:foregroundMark x1="34778" y1="33868" x2="28889" y2="38302"/>
                        <a14:foregroundMark x1="32111" y1="30755" x2="27778" y2="36887"/>
                        <a14:foregroundMark x1="32667" y1="31132" x2="37222" y2="34340"/>
                        <a14:foregroundMark x1="19889" y1="31132" x2="14778" y2="40755"/>
                        <a14:foregroundMark x1="21000" y1="30943" x2="15889" y2="39434"/>
                        <a14:foregroundMark x1="18556" y1="29340" x2="13667" y2="37830"/>
                        <a14:foregroundMark x1="16667" y1="29811" x2="13444" y2="36887"/>
                        <a14:foregroundMark x1="18000" y1="29151" x2="18000" y2="29151"/>
                        <a14:foregroundMark x1="10667" y1="28679" x2="7333" y2="40377"/>
                        <a14:foregroundMark x1="7333" y1="40377" x2="7667" y2="41038"/>
                        <a14:foregroundMark x1="7667" y1="32075" x2="6889" y2="37358"/>
                        <a14:foregroundMark x1="86889" y1="47642" x2="98889" y2="53774"/>
                        <a14:foregroundMark x1="98889" y1="53774" x2="87444" y2="54528"/>
                        <a14:foregroundMark x1="72222" y1="89245" x2="60111" y2="98208"/>
                        <a14:foregroundMark x1="60111" y1="98208" x2="44556" y2="97170"/>
                        <a14:foregroundMark x1="44556" y1="97170" x2="28667" y2="97925"/>
                        <a14:foregroundMark x1="28667" y1="97925" x2="15000" y2="8971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012387" y="1955383"/>
            <a:ext cx="3406590" cy="40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781 -0.19676 L 0.5319 0.0868 " pathEditMode="relative" rAng="0" ptsTypes="AA">
                                      <p:cBhvr>
                                        <p:cTn id="6" dur="2000" fill="hold"/>
                                        <p:tgtEl>
                                          <p:spTgt spid="7"/>
                                        </p:tgtEl>
                                        <p:attrNameLst>
                                          <p:attrName>ppt_x</p:attrName>
                                          <p:attrName>ppt_y</p:attrName>
                                        </p:attrNameLst>
                                      </p:cBhvr>
                                      <p:rCtr x="26979" y="141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4623 -0.00255 L 0.83932 -0.0294 " pathEditMode="relative" rAng="0" ptsTypes="AA">
                                      <p:cBhvr>
                                        <p:cTn id="10" dur="2000" fill="hold"/>
                                        <p:tgtEl>
                                          <p:spTgt spid="8"/>
                                        </p:tgtEl>
                                        <p:attrNameLst>
                                          <p:attrName>ppt_x</p:attrName>
                                          <p:attrName>ppt_y</p:attrName>
                                        </p:attrNameLst>
                                      </p:cBhvr>
                                      <p:rCtr x="54271"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2" descr="Nền Hoạt Hình Ngôi Nhà Màu Xanh | Nền JPG Tải xuống miễn phí - Pikbest">
            <a:extLst>
              <a:ext uri="{FF2B5EF4-FFF2-40B4-BE49-F238E27FC236}">
                <a16:creationId xmlns:a16="http://schemas.microsoft.com/office/drawing/2014/main" id="{6CD5CA61-5294-447C-8642-E8AF31721CE6}"/>
              </a:ext>
            </a:extLst>
          </p:cNvPr>
          <p:cNvSpPr>
            <a:spLocks noChangeAspect="1" noChangeArrowheads="1"/>
          </p:cNvSpPr>
          <p:nvPr/>
        </p:nvSpPr>
        <p:spPr bwMode="auto">
          <a:xfrm>
            <a:off x="8010144" y="3276600"/>
            <a:ext cx="1517904" cy="1898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nền hoạt hình ngôi nhà màu xanh">
            <a:extLst>
              <a:ext uri="{FF2B5EF4-FFF2-40B4-BE49-F238E27FC236}">
                <a16:creationId xmlns:a16="http://schemas.microsoft.com/office/drawing/2014/main" id="{65FCB561-5DEF-4B0E-AA80-C8079A41728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Mèo Véc tơ đồ họa Hoàng-Ảnh miễn phí Chứng nhiếp ảnh - con mèo">
            <a:extLst>
              <a:ext uri="{FF2B5EF4-FFF2-40B4-BE49-F238E27FC236}">
                <a16:creationId xmlns:a16="http://schemas.microsoft.com/office/drawing/2014/main" id="{A6E9C5E6-EB9B-4611-B820-6050D10B71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5" b="98302" l="778" r="99111">
                        <a14:foregroundMark x1="35707" y1="8370" x2="35229" y2="7877"/>
                        <a14:foregroundMark x1="3999" y1="28665" x2="3807" y2="28820"/>
                        <a14:foregroundMark x1="36556" y1="10566" x2="35872" y2="9985"/>
                        <a14:foregroundMark x1="11508" y1="8573" x2="11284" y2="8953"/>
                        <a14:foregroundMark x1="41133" y1="99609" x2="39358" y2="99665"/>
                        <a14:foregroundMark x1="66521" y1="98800" x2="65748" y2="98825"/>
                        <a14:foregroundMark x1="27946" y1="97825" x2="26879" y2="97515"/>
                        <a14:foregroundMark x1="1742" y1="51981" x2="778" y2="51981"/>
                        <a14:foregroundMark x1="99111" y1="47642" x2="99107" y2="48055"/>
                        <a14:foregroundMark x1="79667" y1="23113" x2="79667" y2="23113"/>
                        <a14:foregroundMark x1="67667" y1="52925" x2="67667" y2="52925"/>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16111" y1="4151" x2="19667" y2="849"/>
                        <a14:foregroundMark x1="16111" y1="8019" x2="16111" y2="8019"/>
                        <a14:foregroundMark x1="20111" y1="849" x2="15667" y2="5189"/>
                        <a14:foregroundMark x1="24111" y1="15377" x2="24111" y2="15377"/>
                        <a14:foregroundMark x1="8222" y1="33019" x2="5667" y2="33019"/>
                        <a14:foregroundMark x1="6111" y1="31415" x2="4667" y2="33679"/>
                        <a14:foregroundMark x1="12444" y1="32642" x2="12444" y2="32642"/>
                        <a14:foregroundMark x1="97000" y1="51321" x2="99111" y2="52547"/>
                        <a14:foregroundMark x1="84333" y1="53962" x2="84333" y2="53962"/>
                        <a14:foregroundMark x1="98333" y1="52547" x2="97667" y2="55660"/>
                        <a14:foregroundMark x1="97667" y1="55660" x2="97667" y2="55660"/>
                        <a14:foregroundMark x1="97000" y1="54528" x2="98889" y2="56132"/>
                        <a14:foregroundMark x1="81556" y1="52925" x2="81556" y2="52925"/>
                        <a14:backgroundMark x1="36111" y1="10472" x2="28444" y2="3491"/>
                        <a14:backgroundMark x1="28444" y1="3491" x2="20983" y2="1379"/>
                        <a14:backgroundMark x1="15050" y1="4814" x2="12444" y2="8962"/>
                        <a14:backgroundMark x1="12444" y1="8962" x2="12333" y2="19434"/>
                        <a14:backgroundMark x1="12333" y1="19434" x2="6889" y2="27547"/>
                        <a14:backgroundMark x1="4627" y1="33662"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87556" y1="45660" x2="98444" y2="48679"/>
                        <a14:backgroundMark x1="98444" y1="48679" x2="99778" y2="49906"/>
                        <a14:backgroundMark x1="97667" y1="43868" x2="97667" y2="43868"/>
                        <a14:backgroundMark x1="98766" y1="56214" x2="98889" y2="57736"/>
                        <a14:backgroundMark x1="98111" y1="48113" x2="98285" y2="50262"/>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075688" y="1034442"/>
            <a:ext cx="4325112" cy="5093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499FB1E9-81D3-4C83-84C8-7861D3C89B94}"/>
              </a:ext>
            </a:extLst>
          </p:cNvPr>
          <p:cNvPicPr>
            <a:picLocks noChangeAspect="1" noChangeArrowheads="1"/>
          </p:cNvPicPr>
          <p:nvPr/>
        </p:nvPicPr>
        <p:blipFill>
          <a:blip r:embed="rId4" cstate="print">
            <a:extLst>
              <a:ext uri="{BEBA8EAE-BF5A-486C-A8C5-ECC9F3942E4B}">
                <a14:imgProps xmlns:a14="http://schemas.microsoft.com/office/drawing/2010/main">
                  <a14:imgLayer r:embed="rId3">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5879142" y="2097949"/>
            <a:ext cx="3399329" cy="4030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ambar Rumah dan Pemandangan Kartun">
            <a:extLst>
              <a:ext uri="{FF2B5EF4-FFF2-40B4-BE49-F238E27FC236}">
                <a16:creationId xmlns:a16="http://schemas.microsoft.com/office/drawing/2014/main" id="{0AA0FD1B-648B-4D0B-8072-F49BD87765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 t="87177" r="175" b="-3125"/>
          <a:stretch/>
        </p:blipFill>
        <p:spPr bwMode="auto">
          <a:xfrm>
            <a:off x="-21336" y="6052013"/>
            <a:ext cx="12192000" cy="100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ng.pngtree.com/background/20210706/original/pngtree-cartoon-hot-air-balloon-picture-image_14983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075"/>
          <a:stretch/>
        </p:blipFill>
        <p:spPr bwMode="auto">
          <a:xfrm>
            <a:off x="0" y="0"/>
            <a:ext cx="12131042"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2207868" y="3584575"/>
            <a:ext cx="8058149" cy="2000263"/>
          </a:xfrm>
          <a:prstGeom prst="rect">
            <a:avLst/>
          </a:prstGeom>
        </p:spPr>
        <p:txBody>
          <a:bodyPr wrap="none" fromWordArt="1">
            <a:prstTxWarp prst="textStop">
              <a:avLst>
                <a:gd name="adj" fmla="val 22222"/>
              </a:avLst>
            </a:prstTxWarp>
          </a:bodyPr>
          <a:lstStyle/>
          <a:p>
            <a:pPr algn="ct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Hđ</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3</a:t>
            </a:r>
            <a:r>
              <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Bé</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cùng</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nhận</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biết</a:t>
            </a:r>
            <a:endPar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
        <p:nvSpPr>
          <p:cNvPr id="3" name="Rectangle 2"/>
          <p:cNvSpPr/>
          <p:nvPr/>
        </p:nvSpPr>
        <p:spPr>
          <a:xfrm>
            <a:off x="3492655" y="5844045"/>
            <a:ext cx="8058150" cy="461665"/>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so </a:t>
            </a:r>
            <a:r>
              <a:rPr lang="en-US" sz="2400" b="1" i="1" dirty="0" err="1">
                <a:latin typeface="Times New Roman" panose="02020603050405020304" pitchFamily="18" charset="0"/>
                <a:cs typeface="Times New Roman" panose="02020603050405020304" pitchFamily="18" charset="0"/>
              </a:rPr>
              <a:t>sánh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đối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tượng</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77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789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5D53E9FD-0E9E-4BBC-91FE-96577FEE50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962" y="33168"/>
            <a:ext cx="12192000" cy="5938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èo Véc tơ đồ họa Hoàng-Ảnh miễn phí Chứng nhiếp ảnh - con mèo">
            <a:extLst>
              <a:ext uri="{FF2B5EF4-FFF2-40B4-BE49-F238E27FC236}">
                <a16:creationId xmlns:a16="http://schemas.microsoft.com/office/drawing/2014/main" id="{B09AA9AE-8F39-4564-8C9A-457F115CDBF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976608FE-7A5F-4A9F-97DD-8A5D88E2ECC6}"/>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7000" y1="41321" x2="35333" y2="41321"/>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651248" y="1671934"/>
            <a:ext cx="3212592" cy="4352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8FD65A-D515-41E7-A2F2-35137CC6D66B}"/>
              </a:ext>
            </a:extLst>
          </p:cNvPr>
          <p:cNvSpPr txBox="1"/>
          <p:nvPr/>
        </p:nvSpPr>
        <p:spPr>
          <a:xfrm>
            <a:off x="512325" y="6089320"/>
            <a:ext cx="4484863"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Gia </a:t>
            </a:r>
            <a:r>
              <a:rPr lang="en-US" i="1" dirty="0" err="1">
                <a:latin typeface="Times New Roman" panose="02020603050405020304" pitchFamily="18" charset="0"/>
                <a:cs typeface="Times New Roman" panose="02020603050405020304" pitchFamily="18" charset="0"/>
              </a:rPr>
              <a:t>đình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ntn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nhau</a:t>
            </a:r>
            <a:r>
              <a:rPr lang="en-US" i="1"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a:t>
            </a:r>
            <a:r>
              <a:rPr lang="en-US" i="1" dirty="0" err="1">
                <a:latin typeface="Times New Roman" panose="02020603050405020304" pitchFamily="18" charset="0"/>
                <a:cs typeface="Times New Roman" panose="02020603050405020304" pitchFamily="18" charset="0"/>
              </a:rPr>
              <a:t>nhất</a:t>
            </a:r>
            <a:endParaRPr lang="en-US"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E8F4E80-891D-44F4-9904-C65D71CDB9D5}"/>
              </a:ext>
            </a:extLst>
          </p:cNvPr>
          <p:cNvPicPr>
            <a:picLocks noChangeAspect="1"/>
          </p:cNvPicPr>
          <p:nvPr/>
        </p:nvPicPr>
        <p:blipFill rotWithShape="1">
          <a:blip r:embed="rId8">
            <a:duotone>
              <a:prstClr val="black"/>
              <a:srgbClr val="5B9BD5">
                <a:tint val="45000"/>
                <a:satMod val="400000"/>
              </a:srgbClr>
            </a:duotone>
            <a:extLst>
              <a:ext uri="{BEBA8EAE-BF5A-486C-A8C5-ECC9F3942E4B}">
                <a14:imgProps xmlns:a14="http://schemas.microsoft.com/office/drawing/2010/main">
                  <a14:imgLayer r:embed="rId9">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933944" y="3489293"/>
            <a:ext cx="2277361" cy="2506205"/>
          </a:xfrm>
          <a:prstGeom prst="rect">
            <a:avLst/>
          </a:prstGeom>
        </p:spPr>
      </p:pic>
    </p:spTree>
    <p:extLst>
      <p:ext uri="{BB962C8B-B14F-4D97-AF65-F5344CB8AC3E}">
        <p14:creationId xmlns:p14="http://schemas.microsoft.com/office/powerpoint/2010/main" val="13449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2.22222E-6 L 0.28516 0.00347 " pathEditMode="relative" rAng="0" ptsTypes="AA">
                                      <p:cBhvr>
                                        <p:cTn id="11" dur="2000" fill="hold"/>
                                        <p:tgtEl>
                                          <p:spTgt spid="8"/>
                                        </p:tgtEl>
                                        <p:attrNameLst>
                                          <p:attrName>ppt_x</p:attrName>
                                          <p:attrName>ppt_y</p:attrName>
                                        </p:attrNameLst>
                                      </p:cBhvr>
                                      <p:rCtr x="14258" y="16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75E-6 0.00278 L 0.53295 0.00694 " pathEditMode="relative" rAng="0" ptsTypes="AA">
                                      <p:cBhvr>
                                        <p:cTn id="15" dur="2000" fill="hold"/>
                                        <p:tgtEl>
                                          <p:spTgt spid="8"/>
                                        </p:tgtEl>
                                        <p:attrNameLst>
                                          <p:attrName>ppt_x</p:attrName>
                                          <p:attrName>ppt_y</p:attrName>
                                        </p:attrNameLst>
                                      </p:cBhvr>
                                      <p:rCtr x="2664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2889E613-85EC-47FA-9060-4659439263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781929"/>
            <a:ext cx="3061805" cy="4130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4C2C1A-4453-49FD-A3C0-781F91EA7229}"/>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489349"/>
            <a:ext cx="2316203" cy="2548950"/>
          </a:xfrm>
          <a:prstGeom prst="rect">
            <a:avLst/>
          </a:prstGeom>
        </p:spPr>
      </p:pic>
      <p:pic>
        <p:nvPicPr>
          <p:cNvPr id="7" name="Picture 6" descr="Mèo Véc tơ đồ họa Hoàng-Ảnh miễn phí Chứng nhiếp ảnh - con mèo">
            <a:extLst>
              <a:ext uri="{FF2B5EF4-FFF2-40B4-BE49-F238E27FC236}">
                <a16:creationId xmlns:a16="http://schemas.microsoft.com/office/drawing/2014/main" id="{2BE37413-9F20-42F0-AB71-868DD42E11E2}"/>
              </a:ext>
            </a:extLst>
          </p:cNvPr>
          <p:cNvPicPr>
            <a:picLocks noChangeAspect="1" noChangeArrowheads="1"/>
          </p:cNvPicPr>
          <p:nvPr/>
        </p:nvPicPr>
        <p:blipFill>
          <a:blip r:embed="rId7">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foregroundMark x1="57111" y1="48774" x2="68222" y2="44528"/>
                        <a14:foregroundMark x1="68222" y1="44528" x2="81111" y2="48302"/>
                        <a14:foregroundMark x1="65778" y1="46226" x2="71444" y2="63019"/>
                        <a14:foregroundMark x1="71444" y1="63019" x2="63556" y2="44528"/>
                        <a14:foregroundMark x1="63556" y1="44528" x2="71333" y2="53962"/>
                        <a14:foregroundMark x1="71333" y1="53962" x2="74000" y2="63208"/>
                        <a14:foregroundMark x1="74000" y1="63208" x2="70222" y2="54434"/>
                        <a14:foregroundMark x1="70222" y1="54434" x2="72778" y2="56698"/>
                        <a14:foregroundMark x1="72556" y1="50566" x2="74667" y2="44057"/>
                        <a14:foregroundMark x1="74889" y1="43868" x2="74333" y2="55849"/>
                        <a14:foregroundMark x1="74333" y1="55849" x2="74333" y2="55849"/>
                        <a14:foregroundMark x1="70667" y1="47453" x2="71000" y2="57547"/>
                        <a14:foregroundMark x1="71000" y1="57547" x2="77556" y2="73774"/>
                        <a14:foregroundMark x1="77889" y1="49151" x2="76222" y2="68113"/>
                        <a14:foregroundMark x1="73889" y1="52925" x2="77111" y2="83585"/>
                        <a14:foregroundMark x1="58222" y1="50660" x2="67667" y2="64434"/>
                        <a14:foregroundMark x1="62556" y1="48962" x2="65444" y2="60094"/>
                        <a14:foregroundMark x1="65444" y1="60094" x2="56333" y2="55472"/>
                        <a14:foregroundMark x1="56333" y1="55472" x2="59111" y2="56509"/>
                        <a14:foregroundMark x1="60111" y1="47925" x2="49556" y2="52925"/>
                        <a14:foregroundMark x1="49556" y1="52925" x2="60667" y2="57925"/>
                        <a14:foregroundMark x1="61556" y1="46887" x2="62222" y2="57925"/>
                        <a14:foregroundMark x1="62222" y1="57925" x2="61222" y2="50377"/>
                        <a14:foregroundMark x1="60111" y1="52925" x2="73000" y2="67830"/>
                        <a14:foregroundMark x1="57111" y1="57547" x2="65778" y2="61792"/>
                        <a14:foregroundMark x1="66889" y1="25943" x2="72889" y2="45000"/>
                        <a14:foregroundMark x1="72889" y1="45000" x2="71556" y2="48113"/>
                        <a14:foregroundMark x1="66556" y1="30000" x2="65333" y2="44623"/>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82210" y2="46628"/>
                        <a14:backgroundMark x1="83111" y1="44245" x2="80455" y2="46115"/>
                        <a14:backgroundMark x1="76998" y1="83594" x2="75889" y2="87642"/>
                        <a14:backgroundMark x1="36889" y1="8113" x2="33111" y2="10189"/>
                        <a14:backgroundMark x1="5333" y1="28679" x2="889" y2="28679"/>
                        <a14:backgroundMark x1="12000" y1="8396" x2="7889" y2="8962"/>
                        <a14:backgroundMark x1="81000" y1="19340" x2="75333" y2="25000"/>
                        <a14:backgroundMark x1="80444" y1="21981" x2="71613" y2="33184"/>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18782" y="751759"/>
            <a:ext cx="4727447" cy="5236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73C197-D757-47DF-9DA8-7FB724D87411}"/>
              </a:ext>
            </a:extLst>
          </p:cNvPr>
          <p:cNvSpPr txBox="1"/>
          <p:nvPr/>
        </p:nvSpPr>
        <p:spPr>
          <a:xfrm>
            <a:off x="672353" y="6266329"/>
            <a:ext cx="3735055"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h</a:t>
            </a:r>
            <a:r>
              <a:rPr lang="vi-VN" i="1" dirty="0">
                <a:latin typeface="Times New Roman" panose="02020603050405020304" pitchFamily="18" charset="0"/>
                <a:cs typeface="Times New Roman" panose="02020603050405020304" pitchFamily="18" charset="0"/>
              </a:rPr>
              <a:t>ơ</a:t>
            </a:r>
            <a:r>
              <a:rPr lang="en-US" i="1" dirty="0">
                <a:latin typeface="Times New Roman" panose="02020603050405020304" pitchFamily="18" charset="0"/>
                <a:cs typeface="Times New Roman" panose="02020603050405020304" pitchFamily="18" charset="0"/>
              </a:rPr>
              <a:t>n (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a:t>
            </a:r>
          </a:p>
        </p:txBody>
      </p:sp>
    </p:spTree>
    <p:extLst>
      <p:ext uri="{BB962C8B-B14F-4D97-AF65-F5344CB8AC3E}">
        <p14:creationId xmlns:p14="http://schemas.microsoft.com/office/powerpoint/2010/main" val="9423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7526 -0.00093 " pathEditMode="relative" rAng="0" ptsTypes="AA">
                                      <p:cBhvr>
                                        <p:cTn id="6" dur="2000" fill="hold"/>
                                        <p:tgtEl>
                                          <p:spTgt spid="11"/>
                                        </p:tgtEl>
                                        <p:attrNameLst>
                                          <p:attrName>ppt_x</p:attrName>
                                          <p:attrName>ppt_y</p:attrName>
                                        </p:attrNameLst>
                                      </p:cBhvr>
                                      <p:rCtr x="-1376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TotalTime>
  <Words>359</Words>
  <Application>Microsoft Office PowerPoint</Application>
  <PresentationFormat>Widescreen</PresentationFormat>
  <Paragraphs>43</Paragraphs>
  <Slides>34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c:creator>
  <cp:lastModifiedBy>kun</cp:lastModifiedBy>
  <cp:revision>298</cp:revision>
  <dcterms:created xsi:type="dcterms:W3CDTF">2022-02-13T14:45:23Z</dcterms:created>
  <dcterms:modified xsi:type="dcterms:W3CDTF">2025-05-17T14:56:20Z</dcterms:modified>
</cp:coreProperties>
</file>