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62" autoAdjust="0"/>
    <p:restoredTop sz="94660"/>
  </p:normalViewPr>
  <p:slideViewPr>
    <p:cSldViewPr>
      <p:cViewPr varScale="1">
        <p:scale>
          <a:sx n="68" d="100"/>
          <a:sy n="68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2438400" y="5486400"/>
            <a:ext cx="37338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000" b="1" dirty="0" smtClean="0">
              <a:solidFill>
                <a:srgbClr val="FF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000" b="1" dirty="0" smtClean="0">
                <a:solidFill>
                  <a:srgbClr val="FF0066"/>
                </a:solidFill>
              </a:rPr>
              <a:t>GV</a:t>
            </a:r>
            <a:r>
              <a:rPr lang="en-US" sz="3000" b="1" dirty="0">
                <a:solidFill>
                  <a:srgbClr val="FF0066"/>
                </a:solidFill>
              </a:rPr>
              <a:t>: </a:t>
            </a:r>
            <a:r>
              <a:rPr lang="en-US" sz="3000" b="1" dirty="0" err="1" smtClean="0">
                <a:solidFill>
                  <a:srgbClr val="FF0066"/>
                </a:solidFill>
              </a:rPr>
              <a:t>Nguyễn</a:t>
            </a:r>
            <a:r>
              <a:rPr lang="en-US" sz="3000" b="1" dirty="0" smtClean="0">
                <a:solidFill>
                  <a:srgbClr val="FF0066"/>
                </a:solidFill>
              </a:rPr>
              <a:t> </a:t>
            </a:r>
            <a:r>
              <a:rPr lang="en-US" sz="3000" b="1" dirty="0" err="1" smtClean="0">
                <a:solidFill>
                  <a:srgbClr val="FF0066"/>
                </a:solidFill>
              </a:rPr>
              <a:t>Thị</a:t>
            </a:r>
            <a:r>
              <a:rPr lang="en-US" sz="3000" b="1" dirty="0" smtClean="0">
                <a:solidFill>
                  <a:srgbClr val="FF0066"/>
                </a:solidFill>
              </a:rPr>
              <a:t> </a:t>
            </a:r>
            <a:r>
              <a:rPr lang="en-US" sz="3000" b="1" dirty="0" err="1" smtClean="0">
                <a:solidFill>
                  <a:srgbClr val="FF0066"/>
                </a:solidFill>
              </a:rPr>
              <a:t>Hằng</a:t>
            </a:r>
            <a:endParaRPr lang="en-US" sz="3000" b="1" dirty="0">
              <a:solidFill>
                <a:srgbClr val="FF0066"/>
              </a:solidFill>
            </a:endParaRPr>
          </a:p>
        </p:txBody>
      </p:sp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374775" y="1676400"/>
            <a:ext cx="7769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PHÒNG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GIÁO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DỤC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VÀ ĐÀO TẠO QUẬN LONG BIÊN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TRƯỜNG MẦM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NON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SƠN CA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32</Words>
  <Application>Microsoft Office PowerPoint</Application>
  <PresentationFormat>On-screen Show (4:3)</PresentationFormat>
  <Paragraphs>8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Custom Show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WIN 10 TCT Computer</cp:lastModifiedBy>
  <cp:revision>9</cp:revision>
  <dcterms:created xsi:type="dcterms:W3CDTF">2017-05-18T01:55:44Z</dcterms:created>
  <dcterms:modified xsi:type="dcterms:W3CDTF">2017-05-19T07:12:07Z</dcterms:modified>
</cp:coreProperties>
</file>