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300+ thiết kế hình nền powerpoint đẹp Đạt tiêu chuẩn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-26236"/>
            <a:ext cx="12220533" cy="68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51655" y="2329335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 dirty="0">
              <a:ln w="12700" cmpd="sng">
                <a:solidFill>
                  <a:srgbClr val="0000CC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620" y="3241197"/>
            <a:ext cx="463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4 -5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gì?Còn 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cong như một vầng trăng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mũi có lưỡi có răng không mồm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nông gần gũi sớm hôm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năng hễ thấy cỏ liền cắt ngay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ngế nhỏ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 Thích! Thích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Quỳnh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nhà</a:t>
            </a:r>
            <a:b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434</Words>
  <Application>Microsoft Office PowerPoint</Application>
  <PresentationFormat>Widescreen</PresentationFormat>
  <Paragraphs>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User</cp:lastModifiedBy>
  <cp:revision>32</cp:revision>
  <dcterms:created xsi:type="dcterms:W3CDTF">2022-11-13T04:05:14Z</dcterms:created>
  <dcterms:modified xsi:type="dcterms:W3CDTF">2024-04-02T09:44:25Z</dcterms:modified>
</cp:coreProperties>
</file>