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2" r:id="rId4"/>
    <p:sldId id="258" r:id="rId5"/>
    <p:sldId id="285" r:id="rId6"/>
    <p:sldId id="305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6" r:id="rId16"/>
    <p:sldId id="310" r:id="rId17"/>
    <p:sldId id="311" r:id="rId18"/>
    <p:sldId id="302" r:id="rId19"/>
    <p:sldId id="312" r:id="rId20"/>
    <p:sldId id="307" r:id="rId21"/>
    <p:sldId id="313" r:id="rId22"/>
    <p:sldId id="308" r:id="rId23"/>
    <p:sldId id="31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6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2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1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8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8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6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1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C440-B2C2-4A0B-BF48-6DB5E284DA6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8.png"/><Relationship Id="rId10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19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6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8.png"/><Relationship Id="rId10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19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6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1298" y="403761"/>
            <a:ext cx="465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SEN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1927" y="1983179"/>
            <a:ext cx="883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7590" y="3883231"/>
            <a:ext cx="7851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137" y="213756"/>
            <a:ext cx="11234057" cy="64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6">
            <a:lum bright="-6000" contrast="22000"/>
          </a:blip>
          <a:srcRect/>
          <a:stretch>
            <a:fillRect/>
          </a:stretch>
        </p:blipFill>
        <p:spPr bwMode="auto">
          <a:xfrm>
            <a:off x="7391400" y="4602163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22378" y="3917093"/>
            <a:ext cx="14843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4191000" y="53340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221983" y="5051466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886201" y="3810001"/>
            <a:ext cx="1560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724401" y="5029201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5858" y="2667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23531" y="1593942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1524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10210800" y="64770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10287000" y="67056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10439400" y="64008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10058400" y="65532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9525000" y="66294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10287000" y="62896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9867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103251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10106819" y="6199982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10439400" y="64420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9791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98679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92583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95631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94107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9563100" y="6134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97155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98679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100203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101727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>
            <a:off x="97917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92583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>
            <a:off x="9944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100965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102489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10401300" y="6667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9486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96393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97917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99441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9563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>
            <a:off x="9486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90297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9410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6628" flipH="1">
            <a:off x="8291038" y="3775138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29000" y="5029201"/>
            <a:ext cx="1371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5018" y="272177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68606" y="257436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 descr="loai-hoa-(1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23483" y="625022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3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86 C -0.0082 -0.01157 -0.02018 -0.01967 -0.03333 -0.01967 C -0.04688 -0.01967 -0.05885 -0.01157 -0.06667 0.00186 C -0.05885 0.01482 -0.04688 0.02338 -0.03333 0.02338 C -0.02018 0.02338 -0.0082 0.01482 8.33333E-7 0.0018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7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36" y="795647"/>
            <a:ext cx="111444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13881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914" y="1282535"/>
            <a:ext cx="8953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6914" y="2315688"/>
            <a:ext cx="8740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27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773" y="1698171"/>
            <a:ext cx="10877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03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906" y="1674421"/>
            <a:ext cx="9963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99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265" y="157337"/>
            <a:ext cx="10901547" cy="64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8844" y="2930525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16427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300" y="5475289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4139" y="241232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53523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8944" y="579879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5257800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86299" y="4015582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6401" y="4191000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19400" y="4572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95801" y="4572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1" y="4191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90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825089" y="838994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60487" y="253523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3733800" y="3276601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1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6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905" y="1413164"/>
            <a:ext cx="10877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885" y="273132"/>
            <a:ext cx="11305309" cy="627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8677" y="1645721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08156" y="5217319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1" y="5181601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3862" y="682833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50207" y="228601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54206" y="273132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36894" y="308769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82479" y="278781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5401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1401" y="3886201"/>
            <a:ext cx="1027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1" y="5334001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38601" y="5257801"/>
            <a:ext cx="10271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4191001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1" y="4191001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839200" y="609601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4419601" y="1371601"/>
            <a:ext cx="456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4876800" y="4343401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2057400" y="5181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11205" y="4861702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8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530" y="1246909"/>
            <a:ext cx="9630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6908" y="3158836"/>
            <a:ext cx="8930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693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639" y="296883"/>
            <a:ext cx="11234057" cy="63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5326" y="1813957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88403" y="3418926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54337" y="5147469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258887" y="47704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43093" y="350292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5685" y="4524375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9">
            <a:lum bright="-6000" contrast="22000"/>
          </a:blip>
          <a:srcRect/>
          <a:stretch>
            <a:fillRect/>
          </a:stretch>
        </p:blipFill>
        <p:spPr bwMode="auto">
          <a:xfrm>
            <a:off x="5797213" y="3657077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39057" flipH="1">
            <a:off x="4854944" y="5431844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0992" y="284199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46520" y="284199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74" y="312377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28710" y="296883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4543" y="5357267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6894" y="6353299"/>
            <a:ext cx="390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đật</a:t>
            </a:r>
            <a:r>
              <a:rPr lang="en-US" dirty="0"/>
              <a:t>,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nhanh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nhac-nen-chuong-trinh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53" end="466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8878" y="2011878"/>
            <a:ext cx="1721922" cy="17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795" y="1745673"/>
            <a:ext cx="8288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03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137" y="213756"/>
            <a:ext cx="11234057" cy="64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6">
            <a:lum bright="-6000" contrast="22000"/>
          </a:blip>
          <a:srcRect/>
          <a:stretch>
            <a:fillRect/>
          </a:stretch>
        </p:blipFill>
        <p:spPr bwMode="auto">
          <a:xfrm>
            <a:off x="7391400" y="4602163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22378" y="3917093"/>
            <a:ext cx="14843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4191000" y="53340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221983" y="5051466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886201" y="3810001"/>
            <a:ext cx="1560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724401" y="5029201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5858" y="2667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23531" y="1593942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1524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10210800" y="64770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10287000" y="67056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10439400" y="64008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10058400" y="65532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9525000" y="66294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10287000" y="62896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9867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103251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10106819" y="6199982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10439400" y="64420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9791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98679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92583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95631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94107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9563100" y="6134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97155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98679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100203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101727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>
            <a:off x="97917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92583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>
            <a:off x="9944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100965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102489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10401300" y="6667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9486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96393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97917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99441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9563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>
            <a:off x="9486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90297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9410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6628" flipH="1">
            <a:off x="8291038" y="3775138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29000" y="5029201"/>
            <a:ext cx="1371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5018" y="272177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68606" y="257436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 descr="loai-hoa-(1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23483" y="625022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3137" y="6309859"/>
            <a:ext cx="321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mải</a:t>
            </a:r>
            <a:r>
              <a:rPr lang="en-US" dirty="0"/>
              <a:t> </a:t>
            </a:r>
            <a:r>
              <a:rPr lang="en-US" dirty="0" err="1"/>
              <a:t>miết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86 C -0.0082 -0.01157 -0.02018 -0.01967 -0.03333 -0.01967 C -0.04688 -0.01967 -0.05885 -0.01157 -0.06667 0.00186 C -0.05885 0.01482 -0.04688 0.02338 -0.03333 0.02338 C -0.02018 0.02338 -0.0082 0.01482 8.33333E-7 0.0018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660" y="1983179"/>
            <a:ext cx="9927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61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026" y="1983179"/>
            <a:ext cx="10248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59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8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" y="-3687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9311" y="330506"/>
            <a:ext cx="442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chau-yeu-ba-beat-chua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838" end="1057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8894" y="2581894"/>
            <a:ext cx="1151906" cy="11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4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265" y="157337"/>
            <a:ext cx="10901547" cy="64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16427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300" y="5475289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4139" y="241232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53523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944" y="579879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6299" y="4015582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25089" y="838994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60487" y="253523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loai hoa (8) copy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71460" y="2871788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13268" y="1459670"/>
            <a:ext cx="5617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265" y="157337"/>
            <a:ext cx="10901547" cy="64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8844" y="2930525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16427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300" y="5475289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4139" y="241232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53523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8944" y="579879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5257800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86299" y="4015582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6401" y="4191000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19400" y="4572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95801" y="4572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1" y="4191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90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825089" y="838994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60487" y="253523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3733800" y="3276601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1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5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885" y="273132"/>
            <a:ext cx="11305309" cy="627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8677" y="1645721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08156" y="5217319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1" y="5181601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3862" y="682833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50207" y="228601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54206" y="273132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36894" y="308769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82479" y="278781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5401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1401" y="3886201"/>
            <a:ext cx="1027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1" y="5334001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38601" y="5257801"/>
            <a:ext cx="10271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4191001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1" y="4191001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839200" y="609601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4419601" y="1371601"/>
            <a:ext cx="456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4876800" y="4343401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2057400" y="5181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11205" y="4861702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8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639" y="296883"/>
            <a:ext cx="11234057" cy="63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5326" y="1813957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88403" y="3418926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54337" y="5147469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258887" y="47704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43093" y="350292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5685" y="4524375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9">
            <a:lum bright="-6000" contrast="22000"/>
          </a:blip>
          <a:srcRect/>
          <a:stretch>
            <a:fillRect/>
          </a:stretch>
        </p:blipFill>
        <p:spPr bwMode="auto">
          <a:xfrm>
            <a:off x="5797213" y="3657077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39057" flipH="1">
            <a:off x="4854944" y="5431844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0992" y="284199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46520" y="284199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74" y="312377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28710" y="296883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4543" y="5357267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03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172</Words>
  <Application>Microsoft Office PowerPoint</Application>
  <PresentationFormat>Widescreen</PresentationFormat>
  <Paragraphs>40</Paragraphs>
  <Slides>24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fjd</cp:lastModifiedBy>
  <cp:revision>38</cp:revision>
  <dcterms:created xsi:type="dcterms:W3CDTF">2021-03-27T02:33:21Z</dcterms:created>
  <dcterms:modified xsi:type="dcterms:W3CDTF">2025-05-16T03:04:02Z</dcterms:modified>
</cp:coreProperties>
</file>