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  <p:sldId id="280" r:id="rId16"/>
    <p:sldId id="282" r:id="rId17"/>
    <p:sldId id="284" r:id="rId18"/>
    <p:sldId id="286" r:id="rId19"/>
    <p:sldId id="290" r:id="rId20"/>
    <p:sldId id="291" r:id="rId21"/>
    <p:sldId id="292" r:id="rId22"/>
    <p:sldId id="293" r:id="rId23"/>
    <p:sldId id="295" r:id="rId24"/>
    <p:sldId id="298" r:id="rId25"/>
    <p:sldId id="29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37566" autoAdjust="0"/>
  </p:normalViewPr>
  <p:slideViewPr>
    <p:cSldViewPr>
      <p:cViewPr varScale="1">
        <p:scale>
          <a:sx n="83" d="100"/>
          <a:sy n="83" d="100"/>
        </p:scale>
        <p:origin x="25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taochu.com/images/christmas/xmas_kt015.gif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Thuy%20My\nhac%20giao%20an\Tay%20thom%20tay%20ngoan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WCHH_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WordArt 6"/>
          <p:cNvSpPr>
            <a:spLocks noChangeArrowheads="1" noChangeShapeType="1" noTextEdit="1"/>
          </p:cNvSpPr>
          <p:nvPr/>
        </p:nvSpPr>
        <p:spPr bwMode="auto">
          <a:xfrm>
            <a:off x="1943100" y="4876800"/>
            <a:ext cx="4953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Nguyễn Thị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Hòa</a:t>
            </a:r>
            <a:endParaRPr lang="vi-VN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Lứa tuổi: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4-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5tuổ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endParaRPr lang="vi-VN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2" name="Picture 7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4800600"/>
            <a:ext cx="2009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 descr="b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772400" y="5486400"/>
            <a:ext cx="114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295400" y="381000"/>
            <a:ext cx="67818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</a:t>
            </a:r>
            <a:r>
              <a:rPr lang="en-US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mầm</a:t>
            </a:r>
            <a:r>
              <a:rPr lang="en-US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non </a:t>
            </a:r>
            <a:r>
              <a:rPr lang="en-US" sz="2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Hoa</a:t>
            </a:r>
            <a:r>
              <a:rPr lang="en-US" sz="2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Sữa</a:t>
            </a:r>
            <a:endParaRPr lang="en-US" sz="2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054" name="Picture 9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1575" y="28194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0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5146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362200" y="1828800"/>
            <a:ext cx="46672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Phát triển ngôn ngữ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ửa Tay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nimBg="1"/>
      <p:bldP spid="2059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 nội dung và từ khó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y Documents\Downloads\xà phò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781800" cy="4876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304801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/>
              <a:t>xà</a:t>
            </a:r>
            <a:r>
              <a:rPr lang="en-US" sz="6600" b="1" dirty="0"/>
              <a:t> </a:t>
            </a:r>
            <a:r>
              <a:rPr lang="en-US" sz="6600" b="1" dirty="0" err="1"/>
              <a:t>phòng</a:t>
            </a:r>
            <a:r>
              <a:rPr lang="en-US" sz="6600" b="1" dirty="0"/>
              <a:t> </a:t>
            </a:r>
            <a:r>
              <a:rPr lang="en-US" sz="6600" b="1" dirty="0" err="1"/>
              <a:t>nho</a:t>
            </a:r>
            <a:r>
              <a:rPr lang="en-US" sz="6600" b="1" dirty="0"/>
              <a:t> </a:t>
            </a:r>
            <a:r>
              <a:rPr lang="en-US" sz="6600" b="1" dirty="0" err="1"/>
              <a:t>nhỏ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9700" name="Picture 4" descr="HÌNH ẢNH MẦM NON: Cái MŨI của b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27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3105835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/>
              <a:t>thơm</a:t>
            </a:r>
            <a:r>
              <a:rPr lang="en-US" sz="7200" b="1" dirty="0"/>
              <a:t> </a:t>
            </a:r>
            <a:r>
              <a:rPr lang="en-US" sz="7200" b="1" dirty="0" err="1"/>
              <a:t>phức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1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be </a:t>
            </a:r>
            <a:r>
              <a:rPr lang="en-US" sz="5400" b="1" dirty="0" err="1"/>
              <a:t>bé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486400" y="1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AutoShape 3" descr="Trang sức bạc hình mèo Kitty – Quà tặng Trung thu 2019 siêu hot cho bé gái  - Shop Bạc MoonSil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 descr="D:\My Documents\Downloads\vỗ v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14400"/>
            <a:ext cx="3505200" cy="2514600"/>
          </a:xfrm>
          <a:prstGeom prst="rect">
            <a:avLst/>
          </a:prstGeom>
          <a:noFill/>
        </p:spPr>
      </p:pic>
      <p:pic>
        <p:nvPicPr>
          <p:cNvPr id="34821" name="Picture 5" descr="D:\My Documents\Downloads\beb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1"/>
            <a:ext cx="2133599" cy="1981199"/>
          </a:xfrm>
          <a:prstGeom prst="rect">
            <a:avLst/>
          </a:prstGeom>
          <a:noFill/>
        </p:spPr>
      </p:pic>
      <p:pic>
        <p:nvPicPr>
          <p:cNvPr id="34822" name="Picture 6" descr="D:\My Documents\Downloads\vong-tay-bac-hinh-meo-510x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429000"/>
            <a:ext cx="4267200" cy="2438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5867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/>
              <a:t>xinh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xinh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taochu.com/images/christmas/xmas_kt01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24600" y="838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5410200" cy="5572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630238" y="990600"/>
            <a:ext cx="48006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thơ nói về bộ phận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nào của cơ thể 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555 L -0.425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42.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219200" y="1219200"/>
            <a:ext cx="63246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3+ ghi âm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3"/>
          <a:srcRect l="21875" t="11458" r="7031" b="17708"/>
          <a:stretch>
            <a:fillRect/>
          </a:stretch>
        </p:blipFill>
        <p:spPr>
          <a:xfrm>
            <a:off x="0" y="-838200"/>
            <a:ext cx="9906000" cy="7429500"/>
          </a:xfrm>
          <a:noFill/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8001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1.Ổn định : Trẻ hát bài</a:t>
            </a:r>
          </a:p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Tay thơm tay ngoan</a:t>
            </a:r>
          </a:p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Tay thom tay ngo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WCHH_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381000" y="838200"/>
            <a:ext cx="75438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Bé  </a:t>
            </a:r>
            <a:r>
              <a:rPr lang="pt-BR" sz="40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rửa tay được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tác giả</a:t>
            </a:r>
          </a:p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Miêu tả như thế nào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?</a:t>
            </a:r>
            <a:endParaRPr lang="en-US" sz="40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My Documents\Downloads\bài th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3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2590800" y="19050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yêu trổ tài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WordArt 9"/>
          <p:cNvSpPr>
            <a:spLocks noChangeArrowheads="1" noChangeShapeType="1" noTextEdit="1"/>
          </p:cNvSpPr>
          <p:nvPr/>
        </p:nvSpPr>
        <p:spPr bwMode="auto">
          <a:xfrm>
            <a:off x="533400" y="4724400"/>
            <a:ext cx="83820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71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Chúc các cô mạnh khỏe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Các bé chăm ngoan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4820" name="Picture 10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1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2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3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981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4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10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5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5029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6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10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7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981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8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29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D:\My Documents\Downloads\facebook_1601824798869_6718540161196801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6106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023.png"/>
          <p:cNvPicPr>
            <a:picLocks noGrp="1" noChangeAspect="1"/>
          </p:cNvPicPr>
          <p:nvPr isPhoto="1"/>
        </p:nvPicPr>
        <p:blipFill>
          <a:blip r:embed="rId3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2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042.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1295400" y="1219200"/>
            <a:ext cx="62484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2 + sidel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212</Words>
  <Application>Microsoft Office PowerPoint</Application>
  <PresentationFormat>On-screen Show (4:3)</PresentationFormat>
  <Paragraphs>172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.VnTime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fjd</cp:lastModifiedBy>
  <cp:revision>20</cp:revision>
  <dcterms:created xsi:type="dcterms:W3CDTF">2020-10-04T12:55:48Z</dcterms:created>
  <dcterms:modified xsi:type="dcterms:W3CDTF">2025-05-16T03:38:34Z</dcterms:modified>
</cp:coreProperties>
</file>