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6" r:id="rId2"/>
    <p:sldId id="361" r:id="rId3"/>
    <p:sldId id="308" r:id="rId4"/>
    <p:sldId id="345" r:id="rId5"/>
    <p:sldId id="346" r:id="rId6"/>
    <p:sldId id="347" r:id="rId7"/>
    <p:sldId id="348" r:id="rId8"/>
    <p:sldId id="349" r:id="rId9"/>
    <p:sldId id="333" r:id="rId10"/>
    <p:sldId id="357" r:id="rId11"/>
    <p:sldId id="335" r:id="rId12"/>
    <p:sldId id="358" r:id="rId13"/>
    <p:sldId id="359" r:id="rId14"/>
    <p:sldId id="343" r:id="rId15"/>
    <p:sldId id="309" r:id="rId16"/>
    <p:sldId id="363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6AD"/>
    <a:srgbClr val="FFFFFF"/>
    <a:srgbClr val="FFFFCC"/>
    <a:srgbClr val="FFCC66"/>
    <a:srgbClr val="83A26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560" autoAdjust="0"/>
  </p:normalViewPr>
  <p:slideViewPr>
    <p:cSldViewPr>
      <p:cViewPr varScale="1">
        <p:scale>
          <a:sx n="81" d="100"/>
          <a:sy n="81" d="100"/>
        </p:scale>
        <p:origin x="2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77EF-A0C9-4FFC-A63B-D10A0272812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7C5CE-3575-4BB5-882A-DAD2663E7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C5CE-3575-4BB5-882A-DAD2663E7B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18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74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737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094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597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16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652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698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58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149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25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AD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512C-BFF7-41B2-A643-49690993D6C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3FD2-E247-4A99-B3EA-94ADCEA26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1"/>
            <a:ext cx="915529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2780928"/>
            <a:ext cx="748883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LĨNH VỰC: PHÁT TRIỂN NGÔN NGỮ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ĐỀ TÀI: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Lấy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tăm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</a:t>
            </a:r>
            <a:endParaRPr lang="en-US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giả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Hải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688019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MGN</a:t>
            </a:r>
            <a:endParaRPr lang="en-US" dirty="0"/>
          </a:p>
        </p:txBody>
      </p:sp>
      <p:pic>
        <p:nvPicPr>
          <p:cNvPr id="10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9982" y="5642437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215383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656" y="0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312" y="5373216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5735" y="5608017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6629" y="5373216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3419872" y="1862865"/>
            <a:ext cx="1991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 descr="DSC04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930" y="223579"/>
            <a:ext cx="5447095" cy="124511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5000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 err="1"/>
              <a:t>Cô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dạy</a:t>
            </a:r>
            <a:r>
              <a:rPr lang="en-US" altLang="en-US" sz="3200" b="1" dirty="0"/>
              <a:t> </a:t>
            </a:r>
            <a:r>
              <a:rPr lang="en-US" altLang="en-US" sz="3200" b="1" dirty="0" err="1" smtClean="0"/>
              <a:t>cháu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về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nhà</a:t>
            </a:r>
            <a:endParaRPr lang="en-US" altLang="en-US" sz="3200" b="1" dirty="0" smtClean="0"/>
          </a:p>
          <a:p>
            <a:pPr algn="ctr"/>
            <a:r>
              <a:rPr lang="en-US" altLang="en-US" sz="3200" b="1" dirty="0" err="1" smtClean="0"/>
              <a:t>Ăn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xong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nhớ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lấy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cho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bà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cái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tăm</a:t>
            </a:r>
            <a:endParaRPr lang="en-US" alt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" y="1943454"/>
            <a:ext cx="6552728" cy="4914546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209728" y="353752"/>
            <a:ext cx="3466728" cy="24928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15" y="678607"/>
            <a:ext cx="2495885" cy="187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198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340768"/>
            <a:ext cx="4312665" cy="6213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68960"/>
            <a:ext cx="321100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7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7893"/>
            <a:ext cx="9130613" cy="70058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F2E6AD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hidden="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60848"/>
            <a:ext cx="3402378" cy="4536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276872"/>
            <a:ext cx="3744416" cy="506368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2E6AD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3" y="683311"/>
            <a:ext cx="4862411" cy="7005893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179512" y="-147893"/>
            <a:ext cx="3888432" cy="1704685"/>
          </a:xfrm>
          <a:prstGeom prst="wedgeRectCallou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nhỏ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đã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rót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hiện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ở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nào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95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3.61111E-6 3.7037E-7 C -0.00469 -0.00116 -0.0092 -0.00255 -0.01372 -0.00394 C -0.01528 -0.0044 -0.01684 -0.0051 -0.01823 -0.00602 C -0.01997 -0.00718 -0.02118 -0.00903 -0.02275 -0.00996 C -0.03976 -0.0213 -0.01129 0.00069 -0.03334 -0.01621 C -0.03698 -0.01875 -0.03993 -0.02292 -0.0441 -0.02431 C -0.04792 -0.02547 -0.05209 -0.02547 -0.05608 -0.02616 C -0.06979 -0.02547 -0.08351 -0.02547 -0.09705 -0.02431 C -0.09913 -0.02408 -0.10122 -0.02338 -0.10313 -0.02223 C -0.10643 -0.01991 -0.10868 -0.01551 -0.11216 -0.01412 C -0.11528 -0.01273 -0.11823 -0.01065 -0.12136 -0.00996 L -0.13941 -0.00602 C -0.14097 -0.00463 -0.14236 -0.00278 -0.1441 -0.00185 C -0.14601 -0.00093 -0.14809 -0.0007 -0.15 3.7037E-7 C -0.15313 0.00139 -0.15608 0.00301 -0.1592 0.00416 C -0.1632 0.00555 -0.16736 0.00648 -0.17136 0.0081 C -0.17431 0.00949 -0.17726 0.01111 -0.18038 0.01227 C -0.18889 0.01504 -0.18438 0.01365 -0.1941 0.0162 C -0.20417 0.02291 -0.19584 0.01852 -0.20764 0.02245 C -0.2092 0.02291 -0.21059 0.02407 -0.21216 0.0243 C -0.22969 0.02777 -0.24202 0.0287 -0.2592 0.03055 C -0.26719 0.02986 -0.27535 0.02963 -0.28334 0.02847 C -0.28507 0.02824 -0.28663 0.02777 -0.28802 0.02639 C -0.28941 0.02477 -0.28959 0.02176 -0.29097 0.02037 C -0.29219 0.01898 -0.2941 0.01944 -0.29549 0.01828 C -0.29879 0.01597 -0.30156 0.01296 -0.30469 0.01018 C -0.30608 0.00879 -0.30781 0.00787 -0.3092 0.00625 C -0.31979 -0.00787 -0.31406 -0.00463 -0.32431 -0.0081 C -0.33906 -0.02269 -0.32031 -0.00533 -0.33941 -0.01806 C -0.3415 -0.01945 -0.34323 -0.02176 -0.34549 -0.02223 C -0.35347 -0.02385 -0.36163 -0.02361 -0.36979 -0.02431 C -0.39288 -0.03033 -0.38004 -0.02778 -0.42743 -0.02431 C -0.429 -0.02408 -0.43038 -0.02269 -0.43195 -0.02223 C -0.46528 -0.01227 -0.42292 -0.02616 -0.44705 -0.01806 C -0.45313 -0.01273 -0.45347 -0.01181 -0.46216 -0.0081 C -0.46615 -0.00625 -0.47031 -0.00579 -0.47431 -0.00394 C -0.48229 -0.00047 -0.4783 -0.00023 -0.4849 0.00416 C -0.48785 0.00602 -0.49271 0.00694 -0.49549 0.0081 C -0.49809 0.00926 -0.50052 0.01088 -0.50313 0.01227 C -0.50469 0.01296 -0.50625 0.01319 -0.50764 0.01435 C -0.50938 0.01527 -0.51059 0.01736 -0.51216 0.01828 C -0.51406 0.01944 -0.51632 0.01944 -0.51823 0.02037 C -0.52084 0.02152 -0.52327 0.02315 -0.52587 0.0243 C -0.5316 0.02731 -0.52969 0.02592 -0.53646 0.02847 C -0.53802 0.02893 -0.53941 0.02986 -0.54097 0.03055 C -0.56181 0.02824 -0.55486 0.0324 -0.56372 0.02639 L -0.56372 0.02639 L -0.56667 0.01828 " pathEditMode="relative" ptsTypes="AAAAAAAAAAAAAAAAAAAAAAAAAAAAAAAAAAAAAAAAAAAAAAAAA"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7" y="9128"/>
            <a:ext cx="9130613" cy="70058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rgbClr val="F2E6AD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hidden="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60848"/>
            <a:ext cx="3402378" cy="4536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2276872"/>
            <a:ext cx="3744416" cy="5063689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2E6AD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862411" cy="70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2986 L 4.72222E-6 0.02986 C -0.00209 0.03102 -0.01007 0.03657 -0.01424 0.03819 C -0.01563 0.03889 -0.01702 0.03912 -0.01841 0.03935 C -0.02362 0.04004 -0.02865 0.04074 -0.03386 0.04166 C -0.0408 0.04259 -0.03507 0.04282 -0.04358 0.04352 C -0.04862 0.04398 -0.05382 0.04421 -0.05886 0.04444 C -0.0691 0.04653 -0.07605 0.04815 -0.08698 0.04884 C -0.09671 0.0493 -0.1066 0.04953 -0.11632 0.04977 C -0.129 0.05278 -0.12153 0.05162 -0.14844 0.04977 C -0.15 0.04977 -0.15122 0.04907 -0.15261 0.04884 C -0.1658 0.0449 -0.15417 0.04791 -0.16389 0.0456 C -0.16945 0.0412 -0.16494 0.04398 -0.17761 0.04166 C -0.18837 0.03912 -0.17275 0.0412 -0.19167 0.03935 C -0.19462 0.03865 -0.19705 0.0375 -0.20018 0.03727 C -0.20921 0.03634 -0.21875 0.03657 -0.22796 0.03634 C -0.23282 0.03611 -0.23733 0.03541 -0.24202 0.03518 C -0.25834 0.03541 -0.27466 0.03565 -0.29098 0.03634 C -0.29289 0.03634 -0.2948 0.03703 -0.29671 0.03727 C -0.29983 0.03773 -0.30313 0.03796 -0.30643 0.03819 C -0.30782 0.03865 -0.30903 0.03912 -0.31042 0.03935 C -0.31268 0.03981 -0.31546 0.03981 -0.31754 0.04028 C -0.33282 0.04421 -0.32223 0.04259 -0.33143 0.04444 C -0.3349 0.04537 -0.33803 0.0456 -0.34132 0.04653 C -0.34323 0.04722 -0.34497 0.04815 -0.34688 0.04884 C -0.34983 0.04977 -0.35365 0.05023 -0.3566 0.05092 C -0.35816 0.05162 -0.35938 0.05254 -0.36077 0.05278 C -0.36719 0.05463 -0.37535 0.05555 -0.38178 0.05717 L -0.39844 0.06134 C -0.41355 0.06088 -0.4283 0.06134 -0.44323 0.06041 C -0.44636 0.05995 -0.45191 0.0581 -0.45191 0.0581 C -0.45313 0.05717 -0.45434 0.05578 -0.45591 0.05509 C -0.45747 0.05416 -0.4599 0.05393 -0.46146 0.05278 C -0.46285 0.05208 -0.46303 0.05069 -0.46424 0.04977 C -0.46841 0.04745 -0.46928 0.04768 -0.4724 0.04768 L -0.4724 0.04745 " pathEditMode="relative" rAng="0" ptsTypes="AAAAAAAAAAAAAAAAAAAAAAAAAAAAAAAAAAAA"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việc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giúp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đỡ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ông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4" name="Picture 6" descr="phai la hai 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65" y="908720"/>
            <a:ext cx="5426968" cy="59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DSC022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1148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73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1916832"/>
            <a:ext cx="58906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3" name="Nha-cua-toi-Quynh-Tra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880864" cy="8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1700808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  <a:p>
            <a:pPr algn="just"/>
            <a:endParaRPr lang="en-US" sz="36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5648065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/>
          <p:cNvSpPr/>
          <p:nvPr/>
        </p:nvSpPr>
        <p:spPr>
          <a:xfrm>
            <a:off x="2051720" y="-27740"/>
            <a:ext cx="936104" cy="82972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98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3796 L -0.00382 0.2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-85998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305980" y="105273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78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67644" y="1475109"/>
            <a:ext cx="709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BÉ ĐẾN VỚI CHƯƠNG TRÌNH BÉ YÊU THƠ!</a:t>
            </a:r>
          </a:p>
        </p:txBody>
      </p:sp>
    </p:spTree>
    <p:extLst>
      <p:ext uri="{BB962C8B-B14F-4D97-AF65-F5344CB8AC3E}">
        <p14:creationId xmlns:p14="http://schemas.microsoft.com/office/powerpoint/2010/main" val="189841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1159112"/>
            <a:ext cx="43204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</a:t>
            </a:r>
          </a:p>
          <a:p>
            <a:pPr algn="just"/>
            <a:r>
              <a:rPr lang="en-US" sz="42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TỔ CHỨC</a:t>
            </a:r>
          </a:p>
          <a:p>
            <a:pPr algn="just"/>
            <a:endParaRPr lang="en-US" sz="36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5648065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/>
          <p:cNvSpPr/>
          <p:nvPr/>
        </p:nvSpPr>
        <p:spPr>
          <a:xfrm>
            <a:off x="2051720" y="-27740"/>
            <a:ext cx="936104" cy="82972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3796 L -0.00382 0.2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1312858"/>
            <a:ext cx="46085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</a:p>
          <a:p>
            <a:pPr algn="just"/>
            <a:endParaRPr lang="en-US" sz="36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THƠ LẤY TĂM CHO BÀ</a:t>
            </a:r>
          </a:p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 descr="Picturehoac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5648065"/>
            <a:ext cx="877888" cy="12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/>
          <p:cNvSpPr/>
          <p:nvPr/>
        </p:nvSpPr>
        <p:spPr>
          <a:xfrm>
            <a:off x="2051720" y="-27740"/>
            <a:ext cx="936104" cy="82972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7150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3796 L -0.00382 0.2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</p:spPr>
      </p:pic>
      <p:sp>
        <p:nvSpPr>
          <p:cNvPr id="6" name="Rectangle 5"/>
          <p:cNvSpPr/>
          <p:nvPr/>
        </p:nvSpPr>
        <p:spPr>
          <a:xfrm>
            <a:off x="1187624" y="2492896"/>
            <a:ext cx="5832648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CHO TRẺ NGHE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00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5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2372483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THI THỨ NHẤT</a:t>
            </a:r>
          </a:p>
          <a:p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48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" y="0"/>
            <a:ext cx="9130882" cy="6974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995936" y="2708920"/>
            <a:ext cx="3456384" cy="258532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Bài</a:t>
            </a:r>
            <a:r>
              <a:rPr lang="en-US" sz="5400" dirty="0" smtClean="0"/>
              <a:t> </a:t>
            </a:r>
            <a:r>
              <a:rPr lang="en-US" sz="5400" dirty="0" err="1" smtClean="0"/>
              <a:t>thơ</a:t>
            </a:r>
            <a:r>
              <a:rPr lang="en-US" sz="5400" dirty="0" smtClean="0"/>
              <a:t> </a:t>
            </a:r>
            <a:r>
              <a:rPr lang="en-US" sz="5400" dirty="0" err="1" smtClean="0"/>
              <a:t>có</a:t>
            </a:r>
            <a:r>
              <a:rPr lang="en-US" sz="5400" dirty="0" smtClean="0"/>
              <a:t> </a:t>
            </a:r>
            <a:r>
              <a:rPr lang="en-US" sz="5400" dirty="0" err="1" smtClean="0"/>
              <a:t>tên</a:t>
            </a:r>
            <a:r>
              <a:rPr lang="en-US" sz="5400" dirty="0" smtClean="0"/>
              <a:t> </a:t>
            </a:r>
            <a:r>
              <a:rPr lang="en-US" sz="5400" dirty="0" err="1" smtClean="0"/>
              <a:t>là</a:t>
            </a:r>
            <a:r>
              <a:rPr lang="en-US" sz="5400" dirty="0" smtClean="0"/>
              <a:t> </a:t>
            </a:r>
            <a:r>
              <a:rPr lang="en-US" sz="5400" dirty="0" err="1" smtClean="0"/>
              <a:t>gì</a:t>
            </a:r>
            <a:r>
              <a:rPr lang="en-US" sz="5400" dirty="0" smtClean="0"/>
              <a:t>?</a:t>
            </a:r>
          </a:p>
          <a:p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2327800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" y="0"/>
            <a:ext cx="9130882" cy="6974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067944" y="2708920"/>
            <a:ext cx="3456384" cy="258532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Bài</a:t>
            </a:r>
            <a:r>
              <a:rPr lang="en-US" sz="5400" dirty="0" smtClean="0"/>
              <a:t> </a:t>
            </a:r>
            <a:r>
              <a:rPr lang="en-US" sz="5400" dirty="0" err="1" smtClean="0"/>
              <a:t>thơ</a:t>
            </a:r>
            <a:r>
              <a:rPr lang="en-US" sz="5400" dirty="0" smtClean="0"/>
              <a:t> </a:t>
            </a:r>
            <a:r>
              <a:rPr lang="en-US" sz="5400" dirty="0" err="1" smtClean="0"/>
              <a:t>của</a:t>
            </a:r>
            <a:r>
              <a:rPr lang="en-US" sz="5400" dirty="0" smtClean="0"/>
              <a:t> </a:t>
            </a:r>
            <a:r>
              <a:rPr lang="en-US" sz="5400" dirty="0" err="1" smtClean="0"/>
              <a:t>tác</a:t>
            </a:r>
            <a:r>
              <a:rPr lang="en-US" sz="5400" dirty="0" smtClean="0"/>
              <a:t> </a:t>
            </a:r>
            <a:r>
              <a:rPr lang="en-US" sz="5400" dirty="0" err="1" smtClean="0"/>
              <a:t>giả</a:t>
            </a:r>
            <a:r>
              <a:rPr lang="en-US" sz="5400" dirty="0" smtClean="0"/>
              <a:t> </a:t>
            </a:r>
            <a:r>
              <a:rPr lang="en-US" sz="5400" dirty="0" err="1" smtClean="0"/>
              <a:t>nào</a:t>
            </a:r>
            <a:r>
              <a:rPr lang="en-US" sz="5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718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 descr="DSC040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1009" y="-192382"/>
            <a:ext cx="6023159" cy="934039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5000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 err="1"/>
              <a:t>Cô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dạy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nhỏ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về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làm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gì</a:t>
            </a:r>
            <a:r>
              <a:rPr lang="en-US" altLang="en-US" sz="3200" b="1" dirty="0"/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" y="1943454"/>
            <a:ext cx="6552728" cy="4914546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209728" y="353752"/>
            <a:ext cx="3466728" cy="24928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15" y="678607"/>
            <a:ext cx="2495885" cy="187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571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4284</TotalTime>
  <Words>176</Words>
  <Application>Microsoft Office PowerPoint</Application>
  <PresentationFormat>On-screen Show (4:3)</PresentationFormat>
  <Paragraphs>31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con đã làm những công việc gì để giúp đỡ ông bà, bố mẹ?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fjd</cp:lastModifiedBy>
  <cp:revision>184</cp:revision>
  <dcterms:created xsi:type="dcterms:W3CDTF">2021-11-15T09:41:31Z</dcterms:created>
  <dcterms:modified xsi:type="dcterms:W3CDTF">2025-05-16T02:41:53Z</dcterms:modified>
</cp:coreProperties>
</file>