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smtClean="0">
                <a:solidFill>
                  <a:srgbClr val="006600"/>
                </a:solidFill>
              </a:rPr>
              <a:t/>
            </a:r>
            <a:br>
              <a:rPr lang="en-US" sz="4000" smtClean="0">
                <a:solidFill>
                  <a:srgbClr val="006600"/>
                </a:solidFill>
              </a:rPr>
            </a:b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DH : </a:t>
            </a:r>
            <a:r>
              <a:rPr lang="en-US" sz="2800" b="1" dirty="0" err="1" smtClean="0">
                <a:solidFill>
                  <a:srgbClr val="006600"/>
                </a:solidFill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đường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nhớ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VĐTN : </a:t>
            </a:r>
            <a:r>
              <a:rPr lang="en-US" sz="2800" b="1" dirty="0" err="1" smtClean="0">
                <a:solidFill>
                  <a:srgbClr val="006600"/>
                </a:solidFill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xe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đạp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20782" y="-13855"/>
            <a:ext cx="4296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1. </a:t>
            </a:r>
            <a:r>
              <a:rPr lang="en-US" sz="4000" dirty="0" err="1" smtClean="0">
                <a:solidFill>
                  <a:srgbClr val="FF0000"/>
                </a:solidFill>
              </a:rPr>
              <a:t>Ổn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định</a:t>
            </a:r>
            <a:r>
              <a:rPr lang="en-US" sz="4000" dirty="0" smtClean="0">
                <a:solidFill>
                  <a:srgbClr val="FF0000"/>
                </a:solidFill>
              </a:rPr>
              <a:t> : </a:t>
            </a:r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đố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728" y="7227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bánh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bon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nổ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giòn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bịch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2178338"/>
            <a:ext cx="12877800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1: </a:t>
            </a:r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</a:t>
            </a:r>
            <a:r>
              <a:rPr lang="en-US" sz="3600" dirty="0" err="1" smtClean="0">
                <a:solidFill>
                  <a:srgbClr val="FF0000"/>
                </a:solidFill>
              </a:rPr>
              <a:t>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hợp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cảm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điệu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bộ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di-duong-em-nho-karaoke-beat-chuan-ban-co-tieng-piano-de-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04800" y="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</a:t>
            </a:r>
            <a:r>
              <a:rPr lang="en-US" sz="3600" dirty="0" err="1" smtClean="0">
                <a:solidFill>
                  <a:srgbClr val="0000FF"/>
                </a:solidFill>
              </a:rPr>
              <a:t>Trẻ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nghe</a:t>
            </a:r>
            <a:r>
              <a:rPr lang="en-US" sz="3600" dirty="0" smtClean="0">
                <a:solidFill>
                  <a:srgbClr val="0000FF"/>
                </a:solidFill>
              </a:rPr>
              <a:t> ca </a:t>
            </a:r>
            <a:r>
              <a:rPr lang="en-US" sz="3600" dirty="0" err="1" smtClean="0">
                <a:solidFill>
                  <a:srgbClr val="0000FF"/>
                </a:solidFill>
              </a:rPr>
              <a:t>sĩ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hát</a:t>
            </a:r>
            <a:r>
              <a:rPr lang="en-US" sz="3600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pic>
        <p:nvPicPr>
          <p:cNvPr id="3" name="Đi đường em nh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461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VĐTN : </a:t>
            </a:r>
            <a:r>
              <a:rPr lang="en-US" sz="3200" dirty="0" err="1" smtClean="0">
                <a:solidFill>
                  <a:srgbClr val="FF0000"/>
                </a:solidFill>
              </a:rPr>
              <a:t>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đạp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95</Words>
  <Application>Microsoft Office PowerPoint</Application>
  <PresentationFormat>On-screen Show (4:3)</PresentationFormat>
  <Paragraphs>16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107</cp:revision>
  <dcterms:created xsi:type="dcterms:W3CDTF">2018-10-09T01:27:08Z</dcterms:created>
  <dcterms:modified xsi:type="dcterms:W3CDTF">2025-05-16T06:44:32Z</dcterms:modified>
</cp:coreProperties>
</file>