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304" r:id="rId3"/>
    <p:sldId id="305" r:id="rId4"/>
    <p:sldId id="307" r:id="rId5"/>
    <p:sldId id="273" r:id="rId6"/>
    <p:sldId id="261" r:id="rId7"/>
    <p:sldId id="277" r:id="rId8"/>
    <p:sldId id="262" r:id="rId9"/>
    <p:sldId id="263" r:id="rId10"/>
    <p:sldId id="306" r:id="rId11"/>
    <p:sldId id="278" r:id="rId12"/>
    <p:sldId id="264" r:id="rId13"/>
    <p:sldId id="284" r:id="rId14"/>
    <p:sldId id="279" r:id="rId15"/>
    <p:sldId id="268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3979" autoAdjust="0"/>
  </p:normalViewPr>
  <p:slideViewPr>
    <p:cSldViewPr>
      <p:cViewPr varScale="1">
        <p:scale>
          <a:sx n="80" d="100"/>
          <a:sy n="80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8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7FFE-0F56-44C0-884B-249259792C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MN HOA SỮA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7224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765048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5153555"/>
            <a:ext cx="2450260" cy="183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21" y="5344993"/>
            <a:ext cx="1597357" cy="1347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503242"/>
            <a:ext cx="2286000" cy="216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75472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521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3" y="2209800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2944"/>
            <a:ext cx="4800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44" y="1032761"/>
            <a:ext cx="4343400" cy="27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" y="3886200"/>
            <a:ext cx="4800600" cy="29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83" y="3733800"/>
            <a:ext cx="4343400" cy="30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5081B-F493-7761-3F9F-322E8E1607E6}"/>
              </a:ext>
            </a:extLst>
          </p:cNvPr>
          <p:cNvSpPr txBox="1"/>
          <p:nvPr/>
        </p:nvSpPr>
        <p:spPr>
          <a:xfrm>
            <a:off x="19050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A5EF0-CDDB-8828-01E5-EA5A34BC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819" y="1676400"/>
            <a:ext cx="4119562" cy="41195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F96315-B161-CCA3-37F7-332C3038C40D}"/>
              </a:ext>
            </a:extLst>
          </p:cNvPr>
          <p:cNvSpPr/>
          <p:nvPr/>
        </p:nvSpPr>
        <p:spPr>
          <a:xfrm>
            <a:off x="2667000" y="5786023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C312103-E6B5-8350-E2C9-A657319DFF27}"/>
              </a:ext>
            </a:extLst>
          </p:cNvPr>
          <p:cNvSpPr/>
          <p:nvPr/>
        </p:nvSpPr>
        <p:spPr>
          <a:xfrm rot="913484">
            <a:off x="3452684" y="5001904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59B8C-8BB9-7039-ABA6-87686347B3C5}"/>
              </a:ext>
            </a:extLst>
          </p:cNvPr>
          <p:cNvSpPr/>
          <p:nvPr/>
        </p:nvSpPr>
        <p:spPr>
          <a:xfrm rot="285057">
            <a:off x="477070" y="2434467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Lá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CFA2B18-5976-3EB7-65B6-DB2A12B86807}"/>
              </a:ext>
            </a:extLst>
          </p:cNvPr>
          <p:cNvSpPr/>
          <p:nvPr/>
        </p:nvSpPr>
        <p:spPr>
          <a:xfrm rot="4328668">
            <a:off x="1874401" y="2014467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A45EFC-E7FC-8A1F-436A-AEE2BC46479D}"/>
              </a:ext>
            </a:extLst>
          </p:cNvPr>
          <p:cNvSpPr/>
          <p:nvPr/>
        </p:nvSpPr>
        <p:spPr>
          <a:xfrm>
            <a:off x="4148422" y="1777110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15B109FE-6B91-E14A-1627-715F7FD6BF73}"/>
              </a:ext>
            </a:extLst>
          </p:cNvPr>
          <p:cNvSpPr/>
          <p:nvPr/>
        </p:nvSpPr>
        <p:spPr>
          <a:xfrm rot="14351255">
            <a:off x="3910399" y="2034030"/>
            <a:ext cx="238398" cy="500408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C9837-EE4C-22EB-7A41-838A9DD9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897275"/>
            <a:ext cx="4714875" cy="39824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5CF3ED-1D8B-592C-151B-48D37F10D244}"/>
              </a:ext>
            </a:extLst>
          </p:cNvPr>
          <p:cNvSpPr/>
          <p:nvPr/>
        </p:nvSpPr>
        <p:spPr>
          <a:xfrm>
            <a:off x="4724400" y="5257800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Ruột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9012D86-AD71-4FB4-3C87-60B786B7D0A2}"/>
              </a:ext>
            </a:extLst>
          </p:cNvPr>
          <p:cNvSpPr/>
          <p:nvPr/>
        </p:nvSpPr>
        <p:spPr>
          <a:xfrm rot="913484">
            <a:off x="5510084" y="4473681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FF9EEC-8BA7-56EF-3F98-E71D8C56AA18}"/>
              </a:ext>
            </a:extLst>
          </p:cNvPr>
          <p:cNvSpPr/>
          <p:nvPr/>
        </p:nvSpPr>
        <p:spPr>
          <a:xfrm>
            <a:off x="6603402" y="293999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3343BD15-2652-4B01-1235-4C0C60E29FBD}"/>
              </a:ext>
            </a:extLst>
          </p:cNvPr>
          <p:cNvSpPr/>
          <p:nvPr/>
        </p:nvSpPr>
        <p:spPr>
          <a:xfrm rot="17271985">
            <a:off x="5924442" y="2626901"/>
            <a:ext cx="355453" cy="1179360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1357790"/>
            <a:ext cx="3048000" cy="2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09" y="1359768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86" y="1357790"/>
            <a:ext cx="2765323" cy="2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4159290"/>
            <a:ext cx="3030794" cy="26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59290"/>
            <a:ext cx="3352800" cy="26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4164878"/>
            <a:ext cx="2730910" cy="27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FDFE6-0F72-B4AD-3B83-A1FA9BBEDDB4}"/>
              </a:ext>
            </a:extLst>
          </p:cNvPr>
          <p:cNvSpPr txBox="1"/>
          <p:nvPr/>
        </p:nvSpPr>
        <p:spPr>
          <a:xfrm>
            <a:off x="2362200" y="304800"/>
            <a:ext cx="5212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99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3A241-BF85-8C10-3EE9-E828526F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88696"/>
            <a:ext cx="2438400" cy="2635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4F4D5-164F-A10D-1B66-48CB60CD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00290"/>
            <a:ext cx="2336719" cy="2616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E2E1-FC39-A7D8-0715-9643FC8BD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88696"/>
            <a:ext cx="2306070" cy="263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1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1D759-9A80-C167-CA97-678CE0D9960F}"/>
              </a:ext>
            </a:extLst>
          </p:cNvPr>
          <p:cNvSpPr txBox="1"/>
          <p:nvPr/>
        </p:nvSpPr>
        <p:spPr>
          <a:xfrm>
            <a:off x="3657600" y="2667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62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34819">
        <p:randomBar dir="vert"/>
      </p:transition>
    </mc:Choice>
    <mc:Fallback xmlns="">
      <p:transition spd="slow" advClick="0" advTm="3481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277" y="1143000"/>
            <a:ext cx="6360723" cy="47705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188934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838" y="311979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21CFFC5-05A6-51F1-742F-E6F64E147905}"/>
              </a:ext>
            </a:extLst>
          </p:cNvPr>
          <p:cNvSpPr/>
          <p:nvPr/>
        </p:nvSpPr>
        <p:spPr>
          <a:xfrm rot="19607307">
            <a:off x="7757569" y="4309096"/>
            <a:ext cx="185086" cy="835759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701545-6506-1B64-41E0-CE8C3DA4F4FA}"/>
              </a:ext>
            </a:extLst>
          </p:cNvPr>
          <p:cNvSpPr/>
          <p:nvPr/>
        </p:nvSpPr>
        <p:spPr>
          <a:xfrm>
            <a:off x="7086600" y="4953000"/>
            <a:ext cx="16764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82DBF4-BE3D-DB89-5A39-6AAF0BD8089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52E4579-4EF7-366B-07E6-C3E6B8FA6022}"/>
              </a:ext>
            </a:extLst>
          </p:cNvPr>
          <p:cNvSpPr/>
          <p:nvPr/>
        </p:nvSpPr>
        <p:spPr>
          <a:xfrm rot="913484">
            <a:off x="2144195" y="4512213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60" y="1596351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360" y="1580322"/>
            <a:ext cx="4702175" cy="3521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F62FE0-74B9-40E8-6DF5-DE5D626EA13E}"/>
              </a:ext>
            </a:extLst>
          </p:cNvPr>
          <p:cNvSpPr/>
          <p:nvPr/>
        </p:nvSpPr>
        <p:spPr>
          <a:xfrm>
            <a:off x="7397524" y="4466896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61C78E6-2593-089F-FCFD-257C938FA780}"/>
              </a:ext>
            </a:extLst>
          </p:cNvPr>
          <p:cNvSpPr/>
          <p:nvPr/>
        </p:nvSpPr>
        <p:spPr>
          <a:xfrm rot="18989341">
            <a:off x="2600151" y="3950244"/>
            <a:ext cx="286098" cy="805396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13DFB7A-4AB1-7EC9-2F98-3D4299066732}"/>
              </a:ext>
            </a:extLst>
          </p:cNvPr>
          <p:cNvSpPr/>
          <p:nvPr/>
        </p:nvSpPr>
        <p:spPr>
          <a:xfrm rot="18989341">
            <a:off x="7641164" y="2894941"/>
            <a:ext cx="338674" cy="1967455"/>
          </a:xfrm>
          <a:prstGeom prst="up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2A90D-601B-0DAC-13FC-7C9CEFDD19C7}"/>
              </a:ext>
            </a:extLst>
          </p:cNvPr>
          <p:cNvSpPr/>
          <p:nvPr/>
        </p:nvSpPr>
        <p:spPr>
          <a:xfrm>
            <a:off x="2912631" y="4614439"/>
            <a:ext cx="1768011" cy="553176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Múi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mít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998744"/>
            <a:ext cx="4736690" cy="25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51" y="1000401"/>
            <a:ext cx="4407310" cy="25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533"/>
            <a:ext cx="4736690" cy="3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583840"/>
            <a:ext cx="4407310" cy="32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0FBC34-5D1A-C475-D565-A8F0C1BB9E6B}"/>
              </a:ext>
            </a:extLst>
          </p:cNvPr>
          <p:cNvSpPr/>
          <p:nvPr/>
        </p:nvSpPr>
        <p:spPr>
          <a:xfrm>
            <a:off x="1383970" y="228600"/>
            <a:ext cx="668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96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D47D6C-6158-0D76-98D0-6B5C445F79C1}"/>
              </a:ext>
            </a:extLst>
          </p:cNvPr>
          <p:cNvSpPr/>
          <p:nvPr/>
        </p:nvSpPr>
        <p:spPr>
          <a:xfrm>
            <a:off x="1295399" y="5194774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20636DB-A721-9D24-5DC0-3709BE281530}"/>
              </a:ext>
            </a:extLst>
          </p:cNvPr>
          <p:cNvSpPr/>
          <p:nvPr/>
        </p:nvSpPr>
        <p:spPr>
          <a:xfrm rot="913484">
            <a:off x="1993452" y="4458401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A40417-2601-02F6-C3EA-0B0E70F515B0}"/>
              </a:ext>
            </a:extLst>
          </p:cNvPr>
          <p:cNvSpPr/>
          <p:nvPr/>
        </p:nvSpPr>
        <p:spPr>
          <a:xfrm rot="19490159">
            <a:off x="2893566" y="3049439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Cuống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CC5159-A11A-D863-9102-1DDB4BFC9147}"/>
              </a:ext>
            </a:extLst>
          </p:cNvPr>
          <p:cNvSpPr/>
          <p:nvPr/>
        </p:nvSpPr>
        <p:spPr>
          <a:xfrm rot="18239901">
            <a:off x="3109392" y="2608417"/>
            <a:ext cx="371260" cy="757436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9561"/>
            <a:ext cx="6172200" cy="4452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AEF46F-9199-82A7-2903-2C9977A51A45}"/>
              </a:ext>
            </a:extLst>
          </p:cNvPr>
          <p:cNvSpPr/>
          <p:nvPr/>
        </p:nvSpPr>
        <p:spPr>
          <a:xfrm>
            <a:off x="1905000" y="3913327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Ruột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3CC5C86-F21E-0470-939C-E278A69B159D}"/>
              </a:ext>
            </a:extLst>
          </p:cNvPr>
          <p:cNvSpPr/>
          <p:nvPr/>
        </p:nvSpPr>
        <p:spPr>
          <a:xfrm rot="913484">
            <a:off x="2919283" y="3226677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63827-D0DE-03E9-0672-3525B72C3440}"/>
              </a:ext>
            </a:extLst>
          </p:cNvPr>
          <p:cNvSpPr/>
          <p:nvPr/>
        </p:nvSpPr>
        <p:spPr>
          <a:xfrm>
            <a:off x="4054011" y="5148342"/>
            <a:ext cx="1768011" cy="553176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Hạt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thanh</a:t>
            </a:r>
            <a:r>
              <a:rPr lang="en-US" dirty="0">
                <a:solidFill>
                  <a:srgbClr val="002060"/>
                </a:solidFill>
              </a:rPr>
              <a:t> long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41AA862C-4F15-50AE-DE3E-7742695FA26F}"/>
              </a:ext>
            </a:extLst>
          </p:cNvPr>
          <p:cNvSpPr/>
          <p:nvPr/>
        </p:nvSpPr>
        <p:spPr>
          <a:xfrm rot="913484">
            <a:off x="5068294" y="4461692"/>
            <a:ext cx="310277" cy="802182"/>
          </a:xfrm>
          <a:prstGeom prst="up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4CA2B5F-042F-4BD2-94E5-E409D8FDC5C9}"/>
  <p:tag name="GENSWF_SLIDE_TITLE" val="video giới thiệu"/>
  <p:tag name="GENSWF_ADVANCE_TIME" val="34.82"/>
  <p:tag name="ISPRING_SLIDE_INDENT_LEVEL" val="0"/>
  <p:tag name="ISPRING_PLAYER_LAYOUT_TYPE" val="Vide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262</Words>
  <Application>Microsoft Office PowerPoint</Application>
  <PresentationFormat>On-screen Show (4:3)</PresentationFormat>
  <Paragraphs>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fjd</cp:lastModifiedBy>
  <cp:revision>61</cp:revision>
  <dcterms:created xsi:type="dcterms:W3CDTF">2012-02-06T13:30:08Z</dcterms:created>
  <dcterms:modified xsi:type="dcterms:W3CDTF">2025-05-16T03:12:49Z</dcterms:modified>
</cp:coreProperties>
</file>