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92" r:id="rId2"/>
    <p:sldId id="283" r:id="rId3"/>
    <p:sldId id="285" r:id="rId4"/>
    <p:sldId id="286" r:id="rId5"/>
    <p:sldId id="262" r:id="rId6"/>
    <p:sldId id="287" r:id="rId7"/>
    <p:sldId id="264" r:id="rId8"/>
    <p:sldId id="278" r:id="rId9"/>
    <p:sldId id="288" r:id="rId10"/>
    <p:sldId id="289" r:id="rId11"/>
    <p:sldId id="279" r:id="rId12"/>
    <p:sldId id="280" r:id="rId13"/>
    <p:sldId id="293" r:id="rId14"/>
    <p:sldId id="274" r:id="rId15"/>
    <p:sldId id="291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6" autoAdjust="0"/>
    <p:restoredTop sz="94660"/>
  </p:normalViewPr>
  <p:slideViewPr>
    <p:cSldViewPr>
      <p:cViewPr varScale="1">
        <p:scale>
          <a:sx n="78" d="100"/>
          <a:sy n="78" d="100"/>
        </p:scale>
        <p:origin x="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C3C0A-DE84-4E48-A2AF-764CB4BADCB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0C92ED7-7CAE-4426-BA44-2C62A304DDA4}">
      <dgm:prSet phldrT="[Text]" phldr="1"/>
      <dgm:spPr/>
      <dgm:t>
        <a:bodyPr/>
        <a:lstStyle/>
        <a:p>
          <a:endParaRPr lang="vi-VN"/>
        </a:p>
      </dgm:t>
    </dgm:pt>
    <dgm:pt modelId="{37589D73-215F-45B5-B0AA-9FBF226F1F0D}" type="parTrans" cxnId="{5AF90502-289C-488B-9CEA-8853458037A8}">
      <dgm:prSet/>
      <dgm:spPr/>
      <dgm:t>
        <a:bodyPr/>
        <a:lstStyle/>
        <a:p>
          <a:endParaRPr lang="vi-VN"/>
        </a:p>
      </dgm:t>
    </dgm:pt>
    <dgm:pt modelId="{85C2E0D6-9A00-4AE4-9849-4799752026AD}" type="sibTrans" cxnId="{5AF90502-289C-488B-9CEA-8853458037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vi-VN"/>
        </a:p>
      </dgm:t>
      <dgm:extLst>
        <a:ext uri="{E40237B7-FDA0-4F09-8148-C483321AD2D9}">
          <dgm14:cNvPr xmlns:dgm14="http://schemas.microsoft.com/office/drawing/2010/diagram" id="0" name="" descr="Kết quả hình ảnh cho hình ảnh tranh truyện gấu con bị đau răng"/>
        </a:ext>
      </dgm:extLst>
    </dgm:pt>
    <dgm:pt modelId="{C5745E20-B4F2-43E8-84A0-972CFA926C55}" type="pres">
      <dgm:prSet presAssocID="{BE4C3C0A-DE84-4E48-A2AF-764CB4BADCBA}" presName="Name0" presStyleCnt="0">
        <dgm:presLayoutVars>
          <dgm:chMax val="7"/>
          <dgm:chPref val="7"/>
          <dgm:dir/>
        </dgm:presLayoutVars>
      </dgm:prSet>
      <dgm:spPr/>
    </dgm:pt>
    <dgm:pt modelId="{C6BD0FFF-7921-407F-B468-B012D20DBF00}" type="pres">
      <dgm:prSet presAssocID="{BE4C3C0A-DE84-4E48-A2AF-764CB4BADCBA}" presName="Name1" presStyleCnt="0"/>
      <dgm:spPr/>
    </dgm:pt>
    <dgm:pt modelId="{E15BCE8F-E2DE-4EA1-96CA-BB67A7192FDC}" type="pres">
      <dgm:prSet presAssocID="{85C2E0D6-9A00-4AE4-9849-4799752026AD}" presName="picture_1" presStyleCnt="0"/>
      <dgm:spPr/>
    </dgm:pt>
    <dgm:pt modelId="{ABDCF98D-A362-4B4A-936F-1BEB938D504A}" type="pres">
      <dgm:prSet presAssocID="{85C2E0D6-9A00-4AE4-9849-4799752026AD}" presName="pictureRepeatNode" presStyleLbl="alignImgPlace1" presStyleIdx="0" presStyleCnt="1" custScaleX="200000" custScaleY="177170" custLinFactNeighborX="3418" custLinFactNeighborY="21326"/>
      <dgm:spPr>
        <a:prstGeom prst="ellipse">
          <a:avLst/>
        </a:prstGeom>
      </dgm:spPr>
      <dgm:t>
        <a:bodyPr/>
        <a:lstStyle/>
        <a:p>
          <a:endParaRPr lang="vi-VN"/>
        </a:p>
      </dgm:t>
    </dgm:pt>
    <dgm:pt modelId="{3DE098CF-87ED-45AA-8E80-C0494F0F9FC1}" type="pres">
      <dgm:prSet presAssocID="{40C92ED7-7CAE-4426-BA44-2C62A304DDA4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5AF90502-289C-488B-9CEA-8853458037A8}" srcId="{BE4C3C0A-DE84-4E48-A2AF-764CB4BADCBA}" destId="{40C92ED7-7CAE-4426-BA44-2C62A304DDA4}" srcOrd="0" destOrd="0" parTransId="{37589D73-215F-45B5-B0AA-9FBF226F1F0D}" sibTransId="{85C2E0D6-9A00-4AE4-9849-4799752026AD}"/>
    <dgm:cxn modelId="{3A8C463E-20D9-44F8-A5F7-C22127A1EC4A}" type="presOf" srcId="{40C92ED7-7CAE-4426-BA44-2C62A304DDA4}" destId="{3DE098CF-87ED-45AA-8E80-C0494F0F9FC1}" srcOrd="0" destOrd="0" presId="urn:microsoft.com/office/officeart/2008/layout/CircularPictureCallout"/>
    <dgm:cxn modelId="{EA3149F7-E2E4-4F58-814C-15DDA47BBFAD}" type="presOf" srcId="{BE4C3C0A-DE84-4E48-A2AF-764CB4BADCBA}" destId="{C5745E20-B4F2-43E8-84A0-972CFA926C55}" srcOrd="0" destOrd="0" presId="urn:microsoft.com/office/officeart/2008/layout/CircularPictureCallout"/>
    <dgm:cxn modelId="{B32C99C5-4D2E-4A46-947F-CCA790566C7D}" type="presOf" srcId="{85C2E0D6-9A00-4AE4-9849-4799752026AD}" destId="{ABDCF98D-A362-4B4A-936F-1BEB938D504A}" srcOrd="0" destOrd="0" presId="urn:microsoft.com/office/officeart/2008/layout/CircularPictureCallout"/>
    <dgm:cxn modelId="{231D2F2A-ABEC-434B-8C8F-7187E17CB267}" type="presParOf" srcId="{C5745E20-B4F2-43E8-84A0-972CFA926C55}" destId="{C6BD0FFF-7921-407F-B468-B012D20DBF00}" srcOrd="0" destOrd="0" presId="urn:microsoft.com/office/officeart/2008/layout/CircularPictureCallout"/>
    <dgm:cxn modelId="{315E1D69-76FF-4C18-90FB-A0A270E397AB}" type="presParOf" srcId="{C6BD0FFF-7921-407F-B468-B012D20DBF00}" destId="{E15BCE8F-E2DE-4EA1-96CA-BB67A7192FDC}" srcOrd="0" destOrd="0" presId="urn:microsoft.com/office/officeart/2008/layout/CircularPictureCallout"/>
    <dgm:cxn modelId="{960C9BF5-9CA4-45B7-B170-7EC547EEFE66}" type="presParOf" srcId="{E15BCE8F-E2DE-4EA1-96CA-BB67A7192FDC}" destId="{ABDCF98D-A362-4B4A-936F-1BEB938D504A}" srcOrd="0" destOrd="0" presId="urn:microsoft.com/office/officeart/2008/layout/CircularPictureCallout"/>
    <dgm:cxn modelId="{B83853B7-DCE5-41E4-AACA-6E2BAED882E7}" type="presParOf" srcId="{C6BD0FFF-7921-407F-B468-B012D20DBF00}" destId="{3DE098CF-87ED-45AA-8E80-C0494F0F9FC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F98D-A362-4B4A-936F-1BEB938D504A}">
      <dsp:nvSpPr>
        <dsp:cNvPr id="0" name=""/>
        <dsp:cNvSpPr/>
      </dsp:nvSpPr>
      <dsp:spPr>
        <a:xfrm>
          <a:off x="0" y="381004"/>
          <a:ext cx="4645025" cy="41147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098CF-87ED-45AA-8E80-C0494F0F9FC1}">
      <dsp:nvSpPr>
        <dsp:cNvPr id="0" name=""/>
        <dsp:cNvSpPr/>
      </dsp:nvSpPr>
      <dsp:spPr>
        <a:xfrm>
          <a:off x="1579308" y="2319897"/>
          <a:ext cx="1486408" cy="76642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4400" kern="1200"/>
        </a:p>
      </dsp:txBody>
      <dsp:txXfrm>
        <a:off x="1579308" y="2319897"/>
        <a:ext cx="1486408" cy="766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B3604C-A060-46DA-896A-C47138B67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31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F69954-3555-4C14-AAAA-FF87782FB1AA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0CC13-7AF8-444F-8BAC-A07FA30477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4AD97-B73C-4FF7-83C5-6218704AF6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0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4AD97-B73C-4FF7-83C5-6218704AF6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5633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4AD97-B73C-4FF7-83C5-6218704AF6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34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4AD97-B73C-4FF7-83C5-6218704AF6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8845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4AD97-B73C-4FF7-83C5-6218704AF6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81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24090-C858-48A4-A30A-71499F4555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56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66197-C0AD-422D-A5B3-CDAE4C3CD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B84E7-3D12-4958-B041-8D76F8E670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0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A8BF3-D7D7-4190-9951-C0767E7A1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2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26934-8499-4CC1-9A0D-7B69EF20A8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0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8E767-F90D-4DA2-8DB3-2D522D607B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3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746E5-D6B9-4A6C-A5F2-3EF848EB5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0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0426C-D989-4D31-88E3-73FA33AAD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8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67D51-F24E-45AE-9A4B-9E1A72FF71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1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30EC5-AB0A-4F4E-A2B1-936973677A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064AD97-B73C-4FF7-83C5-6218704AF6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3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0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tags" Target="../tags/tag32.xml"/><Relationship Id="rId7" Type="http://schemas.openxmlformats.org/officeDocument/2006/relationships/image" Target="../media/image33.gif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3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35.jpeg"/><Relationship Id="rId4" Type="http://schemas.openxmlformats.org/officeDocument/2006/relationships/slideLayout" Target="../slideLayouts/slideLayout2.xml"/><Relationship Id="rId9" Type="http://schemas.openxmlformats.org/officeDocument/2006/relationships/hyperlink" Target="giao%20an%20du%20thi%20giao%20vien%20gioi.doc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13.jpeg"/><Relationship Id="rId5" Type="http://schemas.openxmlformats.org/officeDocument/2006/relationships/tags" Target="../tags/tag9.xml"/><Relationship Id="rId10" Type="http://schemas.openxmlformats.org/officeDocument/2006/relationships/image" Target="../media/image12.jpeg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4.png"/><Relationship Id="rId3" Type="http://schemas.openxmlformats.org/officeDocument/2006/relationships/tags" Target="../tags/tag23.xml"/><Relationship Id="rId7" Type="http://schemas.openxmlformats.org/officeDocument/2006/relationships/image" Target="../media/image20.jpeg"/><Relationship Id="rId12" Type="http://schemas.openxmlformats.org/officeDocument/2006/relationships/image" Target="../media/image16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3.jpeg"/><Relationship Id="rId5" Type="http://schemas.openxmlformats.org/officeDocument/2006/relationships/tags" Target="../tags/tag25.xml"/><Relationship Id="rId10" Type="http://schemas.openxmlformats.org/officeDocument/2006/relationships/image" Target="../media/image22.jpeg"/><Relationship Id="rId4" Type="http://schemas.openxmlformats.org/officeDocument/2006/relationships/tags" Target="../tags/tag24.xml"/><Relationship Id="rId9" Type="http://schemas.openxmlformats.org/officeDocument/2006/relationships/image" Target="../media/image21.jpeg"/><Relationship Id="rId1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0" name="WordArt 36"/>
          <p:cNvSpPr>
            <a:spLocks noChangeArrowheads="1" noChangeShapeType="1" noTextEdit="1"/>
          </p:cNvSpPr>
          <p:nvPr/>
        </p:nvSpPr>
        <p:spPr bwMode="auto">
          <a:xfrm>
            <a:off x="1981200" y="914400"/>
            <a:ext cx="50387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</a:t>
            </a:r>
            <a:r>
              <a:rPr lang="vi-VN" sz="24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MẦM NON </a:t>
            </a:r>
            <a:r>
              <a:rPr lang="vi-VN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 S</a:t>
            </a:r>
            <a:r>
              <a:rPr lang="en-US" sz="24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9900FF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ỮA</a:t>
            </a:r>
            <a:endParaRPr lang="vi-VN" sz="24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9900FF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20" name="Text Box 39"/>
          <p:cNvSpPr txBox="1">
            <a:spLocks noChangeArrowheads="1"/>
          </p:cNvSpPr>
          <p:nvPr/>
        </p:nvSpPr>
        <p:spPr bwMode="auto">
          <a:xfrm>
            <a:off x="800100" y="2133600"/>
            <a:ext cx="7658100" cy="284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””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Tuan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Tuan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52750" y="2994025"/>
            <a:ext cx="6705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Tuan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91150" y="3090863"/>
            <a:ext cx="6705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Tuan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bia chuy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714750"/>
            <a:ext cx="2133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1371600" y="0"/>
            <a:ext cx="7543800" cy="1828800"/>
          </a:xfrm>
          <a:prstGeom prst="cloudCallout">
            <a:avLst>
              <a:gd name="adj1" fmla="val -32069"/>
              <a:gd name="adj2" fmla="val 28023"/>
            </a:avLst>
          </a:prstGeom>
          <a:solidFill>
            <a:srgbClr val="CCFFFF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con?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con?</a:t>
            </a:r>
          </a:p>
        </p:txBody>
      </p:sp>
      <p:sp>
        <p:nvSpPr>
          <p:cNvPr id="8" name="Oval 7"/>
          <p:cNvSpPr/>
          <p:nvPr/>
        </p:nvSpPr>
        <p:spPr>
          <a:xfrm>
            <a:off x="1219200" y="1981200"/>
            <a:ext cx="6705600" cy="449580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1273175" y="-171450"/>
            <a:ext cx="7620000" cy="1752600"/>
          </a:xfrm>
          <a:prstGeom prst="cloudCallout">
            <a:avLst>
              <a:gd name="adj1" fmla="val -63731"/>
              <a:gd name="adj2" fmla="val -39829"/>
            </a:avLst>
          </a:prstGeom>
          <a:solidFill>
            <a:srgbClr val="FFFF99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7411" name="Picture 5" descr="C:\Users\Administrator\Desktop\Wedding-candy-bag-assorted-custom-candy-pack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92300"/>
            <a:ext cx="33909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1170005343_492_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724400"/>
            <a:ext cx="25241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 descr="http://thuvienhinhanh.net/wp-content/uploads/2016/04/hinh-anh-banh-sinh-nhat-de-thuong-ngo-nghinh-doc-dao-dep-mat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051050"/>
            <a:ext cx="28194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cho tang qu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2000" r="25999" b="2000"/>
          <a:stretch>
            <a:fillRect/>
          </a:stretch>
        </p:blipFill>
        <p:spPr bwMode="auto">
          <a:xfrm>
            <a:off x="3098800" y="1752600"/>
            <a:ext cx="46291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2514600" y="0"/>
            <a:ext cx="4724400" cy="2057400"/>
          </a:xfrm>
          <a:prstGeom prst="cloudCallout">
            <a:avLst>
              <a:gd name="adj1" fmla="val -118269"/>
              <a:gd name="adj2" fmla="val 22671"/>
            </a:avLst>
          </a:prstGeom>
          <a:solidFill>
            <a:srgbClr val="CCFFFF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Đêm hôm đó chuyện gì đã sảy ra với Gấu con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?</a:t>
            </a:r>
          </a:p>
        </p:txBody>
      </p:sp>
      <p:pic>
        <p:nvPicPr>
          <p:cNvPr id="18435" name="Picture 3" descr="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56" y="2160588"/>
            <a:ext cx="4465900" cy="3881437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3124200" y="0"/>
            <a:ext cx="4267200" cy="1752600"/>
          </a:xfrm>
          <a:prstGeom prst="cloudCallout">
            <a:avLst>
              <a:gd name="adj1" fmla="val -118269"/>
              <a:gd name="adj2" fmla="val 22671"/>
            </a:avLst>
          </a:prstGeom>
          <a:solidFill>
            <a:srgbClr val="CCFFFF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 sĩ đã dặn Gấu con điều gì?</a:t>
            </a:r>
          </a:p>
        </p:txBody>
      </p:sp>
      <p:pic>
        <p:nvPicPr>
          <p:cNvPr id="4" name="Picture 9" descr="gau c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2238375"/>
            <a:ext cx="3597275" cy="3733800"/>
          </a:xfrm>
          <a:noFill/>
        </p:spPr>
      </p:pic>
      <p:pic>
        <p:nvPicPr>
          <p:cNvPr id="5" name="Picture 10" descr="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5562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1295400" y="0"/>
            <a:ext cx="7239000" cy="1447800"/>
          </a:xfrm>
          <a:prstGeom prst="cloudCallout">
            <a:avLst>
              <a:gd name="adj1" fmla="val -63685"/>
              <a:gd name="adj2" fmla="val -19190"/>
            </a:avLst>
          </a:prstGeom>
          <a:solidFill>
            <a:srgbClr val="CCFFFF"/>
          </a:solidFill>
          <a:ln w="952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4825" name="Picture 9" descr="gau c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3597275" cy="3733800"/>
          </a:xfrm>
          <a:noFill/>
        </p:spPr>
      </p:pic>
      <p:pic>
        <p:nvPicPr>
          <p:cNvPr id="34826" name="Picture 10" descr="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562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667000" y="274320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971800" y="26670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pic>
        <p:nvPicPr>
          <p:cNvPr id="21508" name="Picture 5" descr="4B3719F2663C4C139ADBA43FE6AA2260"/>
          <p:cNvPicPr>
            <a:picLocks noChangeAspect="1" noChangeArrowheads="1" noCrop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67000"/>
            <a:ext cx="1143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manga_23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914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gau con">
            <a:hlinkClick r:id="rId9" action="ppaction://hlinkfile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1616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WordArt 10"/>
          <p:cNvSpPr>
            <a:spLocks noChangeArrowheads="1" noChangeShapeType="1" noTextEdit="1"/>
          </p:cNvSpPr>
          <p:nvPr/>
        </p:nvSpPr>
        <p:spPr bwMode="auto">
          <a:xfrm>
            <a:off x="762000" y="1149350"/>
            <a:ext cx="7620000" cy="21272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Bài học đến đây là kết thúc</a:t>
            </a:r>
          </a:p>
        </p:txBody>
      </p:sp>
    </p:spTree>
  </p:cSld>
  <p:clrMapOvr>
    <a:masterClrMapping/>
  </p:clrMapOvr>
  <p:transition advClick="0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1295400"/>
          <a:ext cx="4645025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6" descr="C:\Users\Administrator\Desktop\unnam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-1676400"/>
            <a:ext cx="109728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con ru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0139">
            <a:off x="4778375" y="915988"/>
            <a:ext cx="53895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346700" y="4362450"/>
            <a:ext cx="1524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4876800" y="4267200"/>
            <a:ext cx="304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Oval 4"/>
          <p:cNvSpPr/>
          <p:nvPr/>
        </p:nvSpPr>
        <p:spPr>
          <a:xfrm>
            <a:off x="5638800" y="4362450"/>
            <a:ext cx="174625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o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14667" r="33000" b="18666"/>
          <a:stretch>
            <a:fillRect/>
          </a:stretch>
        </p:blipFill>
        <p:spPr bwMode="auto">
          <a:xfrm rot="-123185">
            <a:off x="4572000" y="1600200"/>
            <a:ext cx="2895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81575" y="2535238"/>
            <a:ext cx="1524000" cy="1031875"/>
            <a:chOff x="3120" y="1824"/>
            <a:chExt cx="960" cy="650"/>
          </a:xfrm>
        </p:grpSpPr>
        <p:pic>
          <p:nvPicPr>
            <p:cNvPr id="8198" name="Picture 4" descr="banh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00" t="46666" r="63000" b="46667"/>
            <a:stretch>
              <a:fillRect/>
            </a:stretch>
          </p:blipFill>
          <p:spPr bwMode="auto">
            <a:xfrm>
              <a:off x="3696" y="1824"/>
              <a:ext cx="28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5" descr="Untitled-1 copy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1" t="50000" r="50000" b="30000"/>
            <a:stretch>
              <a:fillRect/>
            </a:stretch>
          </p:blipFill>
          <p:spPr bwMode="auto">
            <a:xfrm rot="-422885">
              <a:off x="3120" y="1920"/>
              <a:ext cx="960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7" descr="1170005343_492_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150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 descr="http://thuvienhinhanh.net/wp-content/uploads/2016/04/hinh-anh-banh-sinh-nhat-de-thuong-ngo-nghinh-doc-dao-dep-mat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4419600"/>
            <a:ext cx="197485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9219" name="Picture 3" descr="7"/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513"/>
            <a:ext cx="9144000" cy="6821487"/>
          </a:xfrm>
          <a:noFill/>
        </p:spPr>
      </p:pic>
      <p:pic>
        <p:nvPicPr>
          <p:cNvPr id="53252" name="Picture 4" descr="nuoc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2971800" y="36576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nuoc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3124200" y="3810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nuoc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2819400" y="4114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nuoc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2667000" y="4267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nuoc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3276600" y="3962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 descr="nuoc 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2438400" y="3733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 descr="nuoc 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3581400" y="4267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11" descr="nuoc 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3124200" y="4495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444E-6 L -0.08334 0.5383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69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953E-6 L 0.08334 0.4939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246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0907E-6 L 0.00833 0.48843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244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-0.03885 L -0.1 0.38298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10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50867E-6 L 5.55112E-17 0.4272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6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9434 L -0.01666 0.427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4509E-6 L -3.33333E-6 0.3495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8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52" dur="2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0243" name="Picture 4" descr="8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7525"/>
          </a:xfrm>
          <a:noFill/>
        </p:spPr>
      </p:pic>
      <p:pic>
        <p:nvPicPr>
          <p:cNvPr id="8199" name="Picture 7" descr="nuoc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5334000" y="2819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nuoc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5486400" y="2971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nuoc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5638800" y="3124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nuoc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5791200" y="32766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nuoc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48768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nuoc 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41763" r="44630" b="53088"/>
          <a:stretch>
            <a:fillRect/>
          </a:stretch>
        </p:blipFill>
        <p:spPr bwMode="auto">
          <a:xfrm>
            <a:off x="6096000" y="35814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50289E-6 L -0.05 0.5604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80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96532E-6 L -0.03334 0.538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269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6647E-6 L -0.01666 0.549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746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09827E-6 L -0.03333 0.549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2746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6185E-6 L 0 0.449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7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6185E-6 L -0.05 0.4716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35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daubs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8" t="24806" r="44000" b="35918"/>
          <a:stretch>
            <a:fillRect/>
          </a:stretch>
        </p:blipFill>
        <p:spPr bwMode="auto">
          <a:xfrm>
            <a:off x="1143000" y="304800"/>
            <a:ext cx="259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7 C 0.00225 -1.15607E-7 0.00416 0.00486 0.00416 0.0111 C 0.00416 0.01711 0.00225 0.0222 3.33333E-6 0.0222 C -0.00243 0.0222 -0.00417 0.01711 -0.00417 0.0111 C -0.00417 0.00486 -0.00243 -1.15607E-7 3.33333E-6 -1.15607E-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2291" name="Picture 4" descr="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8638"/>
          </a:xfrm>
          <a:noFill/>
        </p:spPr>
      </p:pic>
      <p:pic>
        <p:nvPicPr>
          <p:cNvPr id="10249" name="Picture 9" descr="btu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43921" r="54649" b="39346"/>
          <a:stretch>
            <a:fillRect/>
          </a:stretch>
        </p:blipFill>
        <p:spPr bwMode="auto">
          <a:xfrm>
            <a:off x="1828800" y="3048000"/>
            <a:ext cx="28956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6647E-6 C 0.00452 4.56647E-6 0.00834 0.00439 0.00834 0.00994 C 0.00834 0.01526 0.00452 0.01988 -3.33333E-6 0.01988 C -0.00468 0.01988 -0.00833 0.01526 -0.00833 0.00994 C -0.00833 0.00439 -0.00468 4.56647E-6 -3.33333E-6 4.56647E-6 Z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1828800" y="0"/>
            <a:ext cx="5181600" cy="1371600"/>
          </a:xfrm>
          <a:prstGeom prst="horizontalScroll">
            <a:avLst>
              <a:gd name="adj" fmla="val 13889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.VnTimeH" pitchFamily="34" charset="0"/>
              </a:rPr>
              <a:t>§µm tho¹i vµ trÝch dÉn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1879600" y="228600"/>
            <a:ext cx="5181600" cy="1143000"/>
          </a:xfrm>
          <a:prstGeom prst="cloudCallout">
            <a:avLst>
              <a:gd name="adj1" fmla="val -70222"/>
              <a:gd name="adj2" fmla="val 69028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45062" name="Picture 6" descr="bia chuy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905000"/>
            <a:ext cx="7186613" cy="5105400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0" grpId="1" animBg="1"/>
      <p:bldP spid="450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1752600" y="0"/>
            <a:ext cx="4953000" cy="1219200"/>
          </a:xfrm>
          <a:prstGeom prst="cloudCallout">
            <a:avLst>
              <a:gd name="adj1" fmla="val -30384"/>
              <a:gd name="adj2" fmla="val 47528"/>
            </a:avLst>
          </a:prstGeom>
          <a:solidFill>
            <a:srgbClr val="CCFFFF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Trong câu chuyện có những nhân vật nào?</a:t>
            </a:r>
            <a:endParaRPr lang="en-US" sz="2800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55301" name="Picture 5" descr="con ru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6213"/>
            <a:ext cx="20986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 descr="keo du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4022725"/>
            <a:ext cx="21129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con cho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60825"/>
            <a:ext cx="21336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 descr="meo va tho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6213"/>
            <a:ext cx="19859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 descr="daubs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8" t="24806" r="44000" b="35918"/>
          <a:stretch>
            <a:fillRect/>
          </a:stretch>
        </p:blipFill>
        <p:spPr bwMode="auto">
          <a:xfrm>
            <a:off x="6324600" y="4003675"/>
            <a:ext cx="2181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Administrator\Desktop\unname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-3110707"/>
            <a:ext cx="10299700" cy="693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6263" y="1712913"/>
            <a:ext cx="2286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ruyen gau con bi dau rang2&quot;/&gt;&lt;property id=&quot;20148&quot; value=&quot;5&quot;/&gt;&lt;property id=&quot;20184&quot; value=&quot;7&quot;/&gt;&lt;property id=&quot;20224&quot; value=&quot;C:\Documents and Settings\User\Desktop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0&quot;/&gt;&lt;property id=&quot;20309&quot; value=&quot;-1&quot;/&gt;&lt;/object&gt;&lt;object type=&quot;3&quot; unique_id=&quot;10005&quot;&gt;&lt;property id=&quot;20148&quot; value=&quot;5&quot;/&gt;&lt;property id=&quot;20300&quot; value=&quot;Slide 2&quot;/&gt;&lt;property id=&quot;20307&quot; value=&quot;270&quot;/&gt;&lt;property id=&quot;20309&quot; value=&quot;-1&quot;/&gt;&lt;/object&gt;&lt;object type=&quot;3&quot; unique_id=&quot;10006&quot;&gt;&lt;property id=&quot;20148&quot; value=&quot;5&quot;/&gt;&lt;property id=&quot;20300&quot; value=&quot;Slide 3&quot;/&gt;&lt;property id=&quot;20307&quot; value=&quot;283&quot;/&gt;&lt;property id=&quot;20309&quot; value=&quot;-1&quot;/&gt;&lt;/object&gt;&lt;object type=&quot;3&quot; unique_id=&quot;10007&quot;&gt;&lt;property id=&quot;20148&quot; value=&quot;5&quot;/&gt;&lt;property id=&quot;20300&quot; value=&quot;Slide 4&quot;/&gt;&lt;property id=&quot;20307&quot; value=&quot;256&quot;/&gt;&lt;property id=&quot;20309&quot; value=&quot;-1&quot;/&gt;&lt;/object&gt;&lt;object type=&quot;3&quot; unique_id=&quot;10008&quot;&gt;&lt;property id=&quot;20148&quot; value=&quot;5&quot;/&gt;&lt;property id=&quot;20300&quot; value=&quot;Slide 5&quot;/&gt;&lt;property id=&quot;20307&quot; value=&quot;284&quot;/&gt;&lt;property id=&quot;20309&quot; value=&quot;-1&quot;/&gt;&lt;/object&gt;&lt;object type=&quot;3&quot; unique_id=&quot;10009&quot;&gt;&lt;property id=&quot;20148&quot; value=&quot;5&quot;/&gt;&lt;property id=&quot;20300&quot; value=&quot;Slide 6&quot;/&gt;&lt;property id=&quot;20307&quot; value=&quot;281&quot;/&gt;&lt;property id=&quot;20309&quot; value=&quot;-1&quot;/&gt;&lt;/object&gt;&lt;object type=&quot;3&quot; unique_id=&quot;10010&quot;&gt;&lt;property id=&quot;20148&quot; value=&quot;5&quot;/&gt;&lt;property id=&quot;20300&quot; value=&quot;Slide 7&quot;/&gt;&lt;property id=&quot;20307&quot; value=&quot;257&quot;/&gt;&lt;property id=&quot;20309&quot; value=&quot;-1&quot;/&gt;&lt;/object&gt;&lt;object type=&quot;3&quot; unique_id=&quot;10011&quot;&gt;&lt;property id=&quot;20148&quot; value=&quot;5&quot;/&gt;&lt;property id=&quot;20300&quot; value=&quot;Slide 8&quot;/&gt;&lt;property id=&quot;20307&quot; value=&quot;282&quot;/&gt;&lt;property id=&quot;20309&quot; value=&quot;-1&quot;/&gt;&lt;/object&gt;&lt;object type=&quot;3&quot; unique_id=&quot;10012&quot;&gt;&lt;property id=&quot;20148&quot; value=&quot;5&quot;/&gt;&lt;property id=&quot;20300&quot; value=&quot;Slide 9&quot;/&gt;&lt;property id=&quot;20307&quot; value=&quot;259&quot;/&gt;&lt;property id=&quot;20309&quot; value=&quot;-1&quot;/&gt;&lt;/object&gt;&lt;object type=&quot;3&quot; unique_id=&quot;10013&quot;&gt;&lt;property id=&quot;20148&quot; value=&quot;5&quot;/&gt;&lt;property id=&quot;20300&quot; value=&quot;Slide 10&quot;/&gt;&lt;property id=&quot;20307&quot; value=&quot;285&quot;/&gt;&lt;property id=&quot;20309&quot; value=&quot;-1&quot;/&gt;&lt;/object&gt;&lt;object type=&quot;3&quot; unique_id=&quot;10014&quot;&gt;&lt;property id=&quot;20148&quot; value=&quot;5&quot;/&gt;&lt;property id=&quot;20300&quot; value=&quot;Slide 11&quot;/&gt;&lt;property id=&quot;20307&quot; value=&quot;286&quot;/&gt;&lt;property id=&quot;20309&quot; value=&quot;-1&quot;/&gt;&lt;/object&gt;&lt;object type=&quot;3&quot; unique_id=&quot;10015&quot;&gt;&lt;property id=&quot;20148&quot; value=&quot;5&quot;/&gt;&lt;property id=&quot;20300&quot; value=&quot;Slide 12&quot;/&gt;&lt;property id=&quot;20307&quot; value=&quot;262&quot;/&gt;&lt;property id=&quot;20309&quot; value=&quot;-1&quot;/&gt;&lt;/object&gt;&lt;object type=&quot;3&quot; unique_id=&quot;10016&quot;&gt;&lt;property id=&quot;20148&quot; value=&quot;5&quot;/&gt;&lt;property id=&quot;20300&quot; value=&quot;Slide 13&quot;/&gt;&lt;property id=&quot;20307&quot; value=&quot;287&quot;/&gt;&lt;property id=&quot;20309&quot; value=&quot;-1&quot;/&gt;&lt;/object&gt;&lt;object type=&quot;3&quot; unique_id=&quot;10017&quot;&gt;&lt;property id=&quot;20148&quot; value=&quot;5&quot;/&gt;&lt;property id=&quot;20300&quot; value=&quot;Slide 14&quot;/&gt;&lt;property id=&quot;20307&quot; value=&quot;264&quot;/&gt;&lt;property id=&quot;20309&quot; value=&quot;-1&quot;/&gt;&lt;/object&gt;&lt;object type=&quot;3&quot; unique_id=&quot;10018&quot;&gt;&lt;property id=&quot;20148&quot; value=&quot;5&quot;/&gt;&lt;property id=&quot;20300&quot; value=&quot;Slide 15&quot;/&gt;&lt;property id=&quot;20307&quot; value=&quot;265&quot;/&gt;&lt;property id=&quot;20309&quot; value=&quot;-1&quot;/&gt;&lt;/object&gt;&lt;object type=&quot;3&quot; unique_id=&quot;10019&quot;&gt;&lt;property id=&quot;20148&quot; value=&quot;5&quot;/&gt;&lt;property id=&quot;20300&quot; value=&quot;Slide 16&quot;/&gt;&lt;property id=&quot;20307&quot; value=&quot;278&quot;/&gt;&lt;property id=&quot;20309&quot; value=&quot;-1&quot;/&gt;&lt;/object&gt;&lt;object type=&quot;3&quot; unique_id=&quot;10020&quot;&gt;&lt;property id=&quot;20148&quot; value=&quot;5&quot;/&gt;&lt;property id=&quot;20300&quot; value=&quot;Slide 17&quot;/&gt;&lt;property id=&quot;20307&quot; value=&quot;288&quot;/&gt;&lt;property id=&quot;20309&quot; value=&quot;-1&quot;/&gt;&lt;/object&gt;&lt;object type=&quot;3&quot; unique_id=&quot;10021&quot;&gt;&lt;property id=&quot;20148&quot; value=&quot;5&quot;/&gt;&lt;property id=&quot;20300&quot; value=&quot;Slide 18&quot;/&gt;&lt;property id=&quot;20307&quot; value=&quot;289&quot;/&gt;&lt;property id=&quot;20309&quot; value=&quot;-1&quot;/&gt;&lt;/object&gt;&lt;object type=&quot;3&quot; unique_id=&quot;10022&quot;&gt;&lt;property id=&quot;20148&quot; value=&quot;5&quot;/&gt;&lt;property id=&quot;20300&quot; value=&quot;Slide 19&quot;/&gt;&lt;property id=&quot;20307&quot; value=&quot;279&quot;/&gt;&lt;property id=&quot;20309&quot; value=&quot;-1&quot;/&gt;&lt;/object&gt;&lt;object type=&quot;3&quot; unique_id=&quot;10023&quot;&gt;&lt;property id=&quot;20148&quot; value=&quot;5&quot;/&gt;&lt;property id=&quot;20300&quot; value=&quot;Slide 20&quot;/&gt;&lt;property id=&quot;20307&quot; value=&quot;280&quot;/&gt;&lt;property id=&quot;20309&quot; value=&quot;-1&quot;/&gt;&lt;/object&gt;&lt;object type=&quot;3&quot; unique_id=&quot;10024&quot;&gt;&lt;property id=&quot;20148&quot; value=&quot;5&quot;/&gt;&lt;property id=&quot;20300&quot; value=&quot;Slide 21&quot;/&gt;&lt;property id=&quot;20307&quot; value=&quot;274&quot;/&gt;&lt;property id=&quot;20309&quot; value=&quot;-1&quot;/&gt;&lt;/object&gt;&lt;object type=&quot;3&quot; unique_id=&quot;10025&quot;&gt;&lt;property id=&quot;20148&quot; value=&quot;5&quot;/&gt;&lt;property id=&quot;20300&quot; value=&quot;Slide 22&quot;/&gt;&lt;property id=&quot;20307&quot; value=&quot;291&quot;/&gt;&lt;property id=&quot;20309&quot; value=&quot;-1&quot;/&gt;&lt;/object&gt;&lt;/object&gt;&lt;object type=&quot;10&quot; unique_id=&quot;10026&quot;&gt;&lt;object type=&quot;11&quot; unique_id=&quot;10027&quot;&gt;&lt;/object&gt;&lt;/object&gt;&lt;object type=&quot;4&quot; unique_id=&quot;10028&quot;&gt;&lt;/object&gt;&lt;/object&gt;&lt;/database&gt;"/>
  <p:tag name="SECTOMILLISECCONVERTED" val="1"/>
  <p:tag name="ISPRING_RESOURCE_PATHS_HASH_PRESENTER" val="9d5154ce5e165575bedc2f393681483b02d9ff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F12A19B-40F1-4C22-A6DD-0D9A8FA6916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C2EDD6B-EE48-488F-B09C-04C0C0EA54F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1DDCE6C-D227-4867-A81C-A218D4378DA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A6A544E-81C1-4A69-B3F2-C407D9B06A88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0BCB13D-B2C0-4BF7-907E-1CCA5535BCAB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5CA6A6B-CB21-48D0-BF1D-89B1FDDE261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7EA4517-DCA1-49E3-9ED3-61CEB4D047C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12830C8-CBEA-4609-9040-42B4A1DD550A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0345A17-5FB6-416B-92FC-1525324F30E9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B411D9E-5EC3-49A1-BDDF-89064E9D9E6A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C54553A-C725-46AA-BD1B-3AA7B56B32CB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FB06438-9515-451F-8A90-A2CB611C929C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4072FF8-490F-42FB-B7BA-C5782644B117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A386E878-5FA9-459D-BB1B-77728403880A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FA05464-11A6-4878-87F3-561716B264A5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D165BA1-6DAC-4804-AB70-19B1B4843143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3D889F1-FFFC-4E12-9D6F-4E9D59B16405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5597B9C-2EC5-4827-A8E5-2486F67C37A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305BC31-095D-4F7E-AC99-A21736227FC9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0B1CA66-CD7B-4B85-8178-6CA9F4D8D83A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0B1CA66-CD7B-4B85-8178-6CA9F4D8D83A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C2A2FA4-F9E7-4891-A8C6-82064B16EFCE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5B71411-CA47-4E15-8598-79FFCD7AAFF4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4EC88F1-4016-4D66-918A-B716E13FEBDF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101E675-EE68-4C1F-82A3-7DF62BA0A86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294EE6F-E97F-4E54-8F1A-9E6B54029E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301B941-852B-4EC5-8809-FD4AC751C50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04F136C-3284-4976-BA79-28D2157ADB9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8E9145B-8EE7-4FE3-9C2E-ED6C2176DFC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755DF0D-31F0-4656-AFBA-96D2F8DFDE3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2F931E8-B69C-46C6-9375-C32E7D8EA620}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890</TotalTime>
  <Words>148</Words>
  <Application>Microsoft Office PowerPoint</Application>
  <PresentationFormat>On-screen Show (4:3)</PresentationFormat>
  <Paragraphs>17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.VnTime</vt:lpstr>
      <vt:lpstr>.VnTimeH</vt:lpstr>
      <vt:lpstr>Arial</vt:lpstr>
      <vt:lpstr>Tahoma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Gi¸o ¸n  lµm quen v¨n häc  §Ò tµi TruyÖn: Hai anh em</dc:title>
  <dc:creator>Pham Thanh Son</dc:creator>
  <cp:lastModifiedBy>fjd</cp:lastModifiedBy>
  <cp:revision>107</cp:revision>
  <dcterms:created xsi:type="dcterms:W3CDTF">2005-06-21T21:02:06Z</dcterms:created>
  <dcterms:modified xsi:type="dcterms:W3CDTF">2025-05-16T03:30:02Z</dcterms:modified>
</cp:coreProperties>
</file>