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447800"/>
            <a:ext cx="6781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“Đèn giao thông”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: MGN 4-5 tuổi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 dạy: Nguyễn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6096000"/>
            <a:ext cx="196610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169749">
            <a:off x="7240048" y="1044103"/>
            <a:ext cx="853440" cy="75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5692" y="166092"/>
            <a:ext cx="1808816" cy="108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263</Words>
  <Application>Microsoft Office PowerPoint</Application>
  <PresentationFormat>On-screen Show (4:3)</PresentationFormat>
  <Paragraphs>75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fjd</cp:lastModifiedBy>
  <cp:revision>52</cp:revision>
  <dcterms:created xsi:type="dcterms:W3CDTF">2016-04-10T13:01:26Z</dcterms:created>
  <dcterms:modified xsi:type="dcterms:W3CDTF">2025-05-16T03:36:01Z</dcterms:modified>
</cp:coreProperties>
</file>