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5" r:id="rId3"/>
    <p:sldId id="257" r:id="rId4"/>
    <p:sldId id="272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0305-B3A3-4C30-83DF-1F54291711E3}" type="datetimeFigureOut">
              <a:rPr lang="en-US" smtClean="0"/>
              <a:pPr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8100" y="2402063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lvl="0"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NON HOA SỮA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74848" y="3929939"/>
            <a:ext cx="7907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Cả tuần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ngoan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Nghe chọn dụng cụ âm nhạc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6E952D-82CD-0288-978E-AFFE09F01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39354"/>
            <a:ext cx="1106866" cy="1119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858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hát bài hát cô và mẹ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o-Va-Me-Quynh-P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1371600"/>
            <a:ext cx="13451866" cy="8952449"/>
          </a:xfrm>
        </p:spPr>
      </p:pic>
      <p:sp>
        <p:nvSpPr>
          <p:cNvPr id="10" name="Rectangle 9"/>
          <p:cNvSpPr/>
          <p:nvPr/>
        </p:nvSpPr>
        <p:spPr>
          <a:xfrm>
            <a:off x="2057400" y="1447800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 tuần đều ngoan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81001"/>
            <a:ext cx="8396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906000" y="5943600"/>
            <a:ext cx="533400" cy="533400"/>
          </a:xfrm>
          <a:prstGeom prst="rect">
            <a:avLst/>
          </a:prstGeom>
        </p:spPr>
      </p:pic>
      <p:pic>
        <p:nvPicPr>
          <p:cNvPr id="4" name="Ca-Tuan-Deu-Ngoan-Xuan-M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3048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2209800" y="1524001"/>
            <a:ext cx="9144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134600" y="6019800"/>
            <a:ext cx="533400" cy="533400"/>
          </a:xfrm>
          <a:prstGeom prst="rect">
            <a:avLst/>
          </a:prstGeom>
        </p:spPr>
      </p:pic>
      <p:pic>
        <p:nvPicPr>
          <p:cNvPr id="7" name="Ca-Tuan-Deu-Ngoan-Xuan-M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91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541496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2196168"/>
            <a:ext cx="7093337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cháu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mầm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53781">
            <a:off x="5665360" y="5315801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Truong-Chung-Chau-La-Truong-Mam-Mon-Top-Ca-Thieu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264" y="5119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00400" y="23622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57600" y="4572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Nghe chọn dụng cụ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2050" y="2286000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102</Words>
  <Application>Microsoft Office PowerPoint</Application>
  <PresentationFormat>Widescreen</PresentationFormat>
  <Paragraphs>19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A333</cp:lastModifiedBy>
  <cp:revision>128</cp:revision>
  <dcterms:created xsi:type="dcterms:W3CDTF">2017-10-12T12:19:45Z</dcterms:created>
  <dcterms:modified xsi:type="dcterms:W3CDTF">2025-01-06T06:56:53Z</dcterms:modified>
</cp:coreProperties>
</file>