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activeX/activeX1.xml" ContentType="application/vnd.ms-office.activeX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8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9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10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1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activeX/activeX2.xml" ContentType="application/vnd.ms-office.activeX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2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activeX/activeX3.xml" ContentType="application/vnd.ms-office.activeX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activeX/activeX4.xml" ContentType="application/vnd.ms-office.activeX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3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14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activeX/activeX5.xml" ContentType="application/vnd.ms-office.activeX+xml"/>
  <Override PartName="/ppt/tags/tag165.xml" ContentType="application/vnd.openxmlformats-officedocument.presentationml.tags+xml"/>
  <Override PartName="/ppt/notesSlides/notesSlide15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16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17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activeX/activeX6.xml" ContentType="application/vnd.ms-office.activeX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18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activeX/activeX7.xml" ContentType="application/vnd.ms-office.activeX+xml"/>
  <Override PartName="/ppt/tags/tag211.xml" ContentType="application/vnd.openxmlformats-officedocument.presentationml.tags+xml"/>
  <Override PartName="/ppt/notesSlides/notesSlide19.xml" ContentType="application/vnd.openxmlformats-officedocument.presentationml.notesSlide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activeX/activeX8.xml" ContentType="application/vnd.ms-office.activeX+xml"/>
  <Override PartName="/ppt/tags/tag216.xml" ContentType="application/vnd.openxmlformats-officedocument.presentationml.tags+xml"/>
  <Override PartName="/ppt/notesSlides/notesSlide20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21.xml" ContentType="application/vnd.openxmlformats-officedocument.presentationml.notesSlide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activeX/activeX9.xml" ContentType="application/vnd.ms-office.activeX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22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activeX/activeX10.xml" ContentType="application/vnd.ms-office.activeX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notesSlides/notesSlide23.xml" ContentType="application/vnd.openxmlformats-officedocument.presentationml.notesSlide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activeX/activeX11.xml" ContentType="application/vnd.ms-office.activeX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24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activeX/activeX12.xml" ContentType="application/vnd.ms-office.activeX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25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activeX/activeX13.xml" ContentType="application/vnd.ms-office.activeX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notesSlides/notesSlide26.xml" ContentType="application/vnd.openxmlformats-officedocument.presentationml.notesSlide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activeX/activeX14.xml" ContentType="application/vnd.ms-office.activeX+xml"/>
  <Override PartName="/ppt/tags/tag317.xml" ContentType="application/vnd.openxmlformats-officedocument.presentationml.tags+xml"/>
  <Override PartName="/ppt/notesSlides/notesSlide27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activeX/activeX15.xml" ContentType="application/vnd.ms-office.activeX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28.xml" ContentType="application/vnd.openxmlformats-officedocument.presentationml.notesSlide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activeX/activeX16.xml" ContentType="application/vnd.ms-office.activeX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activeX/activeX17.xml" ContentType="application/vnd.ms-office.activeX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58" r:id="rId2"/>
    <p:sldId id="325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49" r:id="rId13"/>
    <p:sldId id="326" r:id="rId14"/>
    <p:sldId id="272" r:id="rId15"/>
    <p:sldId id="350" r:id="rId16"/>
    <p:sldId id="327" r:id="rId17"/>
    <p:sldId id="359" r:id="rId18"/>
    <p:sldId id="351" r:id="rId19"/>
    <p:sldId id="328" r:id="rId20"/>
    <p:sldId id="281" r:id="rId21"/>
    <p:sldId id="355" r:id="rId22"/>
    <p:sldId id="282" r:id="rId23"/>
    <p:sldId id="283" r:id="rId24"/>
    <p:sldId id="284" r:id="rId25"/>
    <p:sldId id="285" r:id="rId26"/>
    <p:sldId id="352" r:id="rId27"/>
    <p:sldId id="360" r:id="rId28"/>
    <p:sldId id="354" r:id="rId29"/>
    <p:sldId id="289" r:id="rId30"/>
    <p:sldId id="290" r:id="rId31"/>
    <p:sldId id="291" r:id="rId32"/>
    <p:sldId id="292" r:id="rId33"/>
    <p:sldId id="330" r:id="rId34"/>
    <p:sldId id="356" r:id="rId35"/>
    <p:sldId id="299" r:id="rId36"/>
    <p:sldId id="331" r:id="rId37"/>
    <p:sldId id="305" r:id="rId38"/>
    <p:sldId id="332" r:id="rId39"/>
    <p:sldId id="312" r:id="rId40"/>
    <p:sldId id="333" r:id="rId41"/>
    <p:sldId id="361" r:id="rId42"/>
    <p:sldId id="316" r:id="rId43"/>
    <p:sldId id="317" r:id="rId44"/>
    <p:sldId id="318" r:id="rId45"/>
    <p:sldId id="319" r:id="rId46"/>
    <p:sldId id="344" r:id="rId47"/>
    <p:sldId id="320" r:id="rId48"/>
    <p:sldId id="341" r:id="rId49"/>
    <p:sldId id="342" r:id="rId50"/>
    <p:sldId id="346" r:id="rId51"/>
    <p:sldId id="322" r:id="rId52"/>
    <p:sldId id="348" r:id="rId53"/>
    <p:sldId id="323" r:id="rId54"/>
  </p:sldIdLst>
  <p:sldSz cx="9144000" cy="6858000" type="screen4x3"/>
  <p:notesSz cx="6858000" cy="9144000"/>
  <p:custDataLst>
    <p:tags r:id="rId5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browse/>
    <p:sldAll/>
    <p:penClr>
      <a:prstClr val="red"/>
    </p:penClr>
    <p:extLst>
      <p:ext uri="{F99C55AA-B7CB-42B0-86F8-08522FDF87E8}">
        <p14:browseMode xmlns:p14="http://schemas.microsoft.com/office/powerpoint/2010/main" showStatus="0"/>
      </p:ex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06C6"/>
    <a:srgbClr val="2D2DFD"/>
    <a:srgbClr val="783FEB"/>
    <a:srgbClr val="461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8" autoAdjust="0"/>
    <p:restoredTop sz="94660"/>
  </p:normalViewPr>
  <p:slideViewPr>
    <p:cSldViewPr>
      <p:cViewPr varScale="1">
        <p:scale>
          <a:sx n="70" d="100"/>
          <a:sy n="70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3664C-8DCD-4A48-A643-93E19F30DF2C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80910-D1BF-4DC4-8423-909AB9AD59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7609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0910-D1BF-4DC4-8423-909AB9AD59E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837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429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212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431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064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3483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493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6904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1040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323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0910-D1BF-4DC4-8423-909AB9AD59E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67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9356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781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798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724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1809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80910-D1BF-4DC4-8423-909AB9AD59E6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898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44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11171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45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923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47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0099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53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73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641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66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161474-6DAE-4DAA-B60D-D785FD116B68}" type="slidenum">
              <a:rPr lang="vi-VN" altLang="vi-VN" smtClean="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134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91C16E-A8FF-471F-9BE8-5B30F170D8D8}" type="slidenum">
              <a:rPr lang="vi-VN" altLang="vi-VN" smtClean="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902A3-4001-4A58-8BB2-9B175469B834}" type="slidenum">
              <a:rPr lang="vi-VN" smtClean="0"/>
              <a:pPr>
                <a:defRPr/>
              </a:pPr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725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A95051-BF33-4912-972F-4D094DE27E70}" type="slidenum">
              <a:rPr lang="vi-VN" altLang="vi-VN" smtClean="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557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4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879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385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868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84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25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04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83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775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F0D40-D738-49B6-87EE-2C76EC7F51A7}" type="datetimeFigureOut">
              <a:rPr lang="vi-VN" smtClean="0"/>
              <a:t>13/01/2018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D0D58-C475-407F-8CCB-AEF16D82378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48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79.xml"/><Relationship Id="rId7" Type="http://schemas.openxmlformats.org/officeDocument/2006/relationships/image" Target="../media/image1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3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9.xml"/><Relationship Id="rId1" Type="http://schemas.openxmlformats.org/officeDocument/2006/relationships/vmlDrawing" Target="../drawings/vmlDrawing2.vml"/><Relationship Id="rId6" Type="http://schemas.openxmlformats.org/officeDocument/2006/relationships/tags" Target="../tags/tag92.xml"/><Relationship Id="rId5" Type="http://schemas.openxmlformats.org/officeDocument/2006/relationships/control" Target="../activeX/activeX2.xml"/><Relationship Id="rId4" Type="http://schemas.openxmlformats.org/officeDocument/2006/relationships/tags" Target="../tags/tag91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00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9.xml"/><Relationship Id="rId1" Type="http://schemas.openxmlformats.org/officeDocument/2006/relationships/vmlDrawing" Target="../drawings/vmlDrawing3.vml"/><Relationship Id="rId6" Type="http://schemas.openxmlformats.org/officeDocument/2006/relationships/tags" Target="../tags/tag102.xml"/><Relationship Id="rId5" Type="http://schemas.openxmlformats.org/officeDocument/2006/relationships/control" Target="../activeX/activeX3.xml"/><Relationship Id="rId4" Type="http://schemas.openxmlformats.org/officeDocument/2006/relationships/tags" Target="../tags/tag101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image" Target="../media/image14.png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image" Target="../media/image24.jpe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image" Target="../media/image23.jpg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image" Target="../media/image26.emf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image" Target="../media/image22.JPG"/><Relationship Id="rId30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4.vml"/><Relationship Id="rId6" Type="http://schemas.openxmlformats.org/officeDocument/2006/relationships/tags" Target="../tags/tag133.xml"/><Relationship Id="rId5" Type="http://schemas.openxmlformats.org/officeDocument/2006/relationships/control" Target="../activeX/activeX4.xml"/><Relationship Id="rId4" Type="http://schemas.openxmlformats.org/officeDocument/2006/relationships/tags" Target="../tags/tag132.xm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0.xml"/><Relationship Id="rId7" Type="http://schemas.openxmlformats.org/officeDocument/2006/relationships/tags" Target="../tags/tag3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1.xml"/><Relationship Id="rId11" Type="http://schemas.openxmlformats.org/officeDocument/2006/relationships/image" Target="../media/image4.png"/><Relationship Id="rId5" Type="http://schemas.openxmlformats.org/officeDocument/2006/relationships/tags" Target="../tags/tag32.xml"/><Relationship Id="rId10" Type="http://schemas.openxmlformats.org/officeDocument/2006/relationships/image" Target="../media/image3.jpg"/><Relationship Id="rId4" Type="http://schemas.openxmlformats.org/officeDocument/2006/relationships/tags" Target="../tags/tag31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tags" Target="../tags/tag136.xml"/><Relationship Id="rId7" Type="http://schemas.openxmlformats.org/officeDocument/2006/relationships/image" Target="../media/image14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3" Type="http://schemas.openxmlformats.org/officeDocument/2006/relationships/tags" Target="../tags/tag140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image" Target="../media/image31.emf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tags" Target="../tags/tag157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image" Target="../media/image30.emf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image" Target="../media/image29.jpeg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62.xml"/><Relationship Id="rId7" Type="http://schemas.openxmlformats.org/officeDocument/2006/relationships/tags" Target="../tags/tag165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5.vml"/><Relationship Id="rId6" Type="http://schemas.openxmlformats.org/officeDocument/2006/relationships/control" Target="../activeX/activeX5.xml"/><Relationship Id="rId11" Type="http://schemas.openxmlformats.org/officeDocument/2006/relationships/image" Target="../media/image33.png"/><Relationship Id="rId5" Type="http://schemas.openxmlformats.org/officeDocument/2006/relationships/tags" Target="../tags/tag164.xml"/><Relationship Id="rId10" Type="http://schemas.openxmlformats.org/officeDocument/2006/relationships/image" Target="../media/image3.jpg"/><Relationship Id="rId4" Type="http://schemas.openxmlformats.org/officeDocument/2006/relationships/tags" Target="../tags/tag163.xml"/><Relationship Id="rId9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tags" Target="../tags/tag171.xml"/><Relationship Id="rId7" Type="http://schemas.openxmlformats.org/officeDocument/2006/relationships/image" Target="../media/image14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7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6.vml"/><Relationship Id="rId6" Type="http://schemas.openxmlformats.org/officeDocument/2006/relationships/tags" Target="../tags/tag179.xml"/><Relationship Id="rId5" Type="http://schemas.openxmlformats.org/officeDocument/2006/relationships/control" Target="../activeX/activeX6.xml"/><Relationship Id="rId4" Type="http://schemas.openxmlformats.org/officeDocument/2006/relationships/tags" Target="../tags/tag178.xml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tags" Target="../tags/tag192.xml"/><Relationship Id="rId18" Type="http://schemas.openxmlformats.org/officeDocument/2006/relationships/tags" Target="../tags/tag197.xml"/><Relationship Id="rId26" Type="http://schemas.openxmlformats.org/officeDocument/2006/relationships/image" Target="../media/image14.png"/><Relationship Id="rId3" Type="http://schemas.openxmlformats.org/officeDocument/2006/relationships/tags" Target="../tags/tag182.xml"/><Relationship Id="rId21" Type="http://schemas.openxmlformats.org/officeDocument/2006/relationships/tags" Target="../tags/tag200.xml"/><Relationship Id="rId7" Type="http://schemas.openxmlformats.org/officeDocument/2006/relationships/tags" Target="../tags/tag186.xml"/><Relationship Id="rId12" Type="http://schemas.openxmlformats.org/officeDocument/2006/relationships/tags" Target="../tags/tag191.xml"/><Relationship Id="rId17" Type="http://schemas.openxmlformats.org/officeDocument/2006/relationships/tags" Target="../tags/tag196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81.xml"/><Relationship Id="rId16" Type="http://schemas.openxmlformats.org/officeDocument/2006/relationships/tags" Target="../tags/tag195.xml"/><Relationship Id="rId20" Type="http://schemas.openxmlformats.org/officeDocument/2006/relationships/tags" Target="../tags/tag199.xml"/><Relationship Id="rId29" Type="http://schemas.openxmlformats.org/officeDocument/2006/relationships/image" Target="../media/image30.emf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tags" Target="../tags/tag190.xml"/><Relationship Id="rId24" Type="http://schemas.openxmlformats.org/officeDocument/2006/relationships/tags" Target="../tags/tag203.xml"/><Relationship Id="rId5" Type="http://schemas.openxmlformats.org/officeDocument/2006/relationships/tags" Target="../tags/tag184.xml"/><Relationship Id="rId15" Type="http://schemas.openxmlformats.org/officeDocument/2006/relationships/tags" Target="../tags/tag194.xml"/><Relationship Id="rId23" Type="http://schemas.openxmlformats.org/officeDocument/2006/relationships/tags" Target="../tags/tag202.xml"/><Relationship Id="rId28" Type="http://schemas.openxmlformats.org/officeDocument/2006/relationships/image" Target="../media/image31.emf"/><Relationship Id="rId10" Type="http://schemas.openxmlformats.org/officeDocument/2006/relationships/tags" Target="../tags/tag189.xml"/><Relationship Id="rId19" Type="http://schemas.openxmlformats.org/officeDocument/2006/relationships/tags" Target="../tags/tag198.xml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tags" Target="../tags/tag193.xml"/><Relationship Id="rId22" Type="http://schemas.openxmlformats.org/officeDocument/2006/relationships/tags" Target="../tags/tag201.xml"/><Relationship Id="rId27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6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38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08.xml"/><Relationship Id="rId7" Type="http://schemas.openxmlformats.org/officeDocument/2006/relationships/tags" Target="../tags/tag211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7.vml"/><Relationship Id="rId6" Type="http://schemas.openxmlformats.org/officeDocument/2006/relationships/control" Target="../activeX/activeX7.xml"/><Relationship Id="rId11" Type="http://schemas.openxmlformats.org/officeDocument/2006/relationships/image" Target="../media/image38.png"/><Relationship Id="rId5" Type="http://schemas.openxmlformats.org/officeDocument/2006/relationships/tags" Target="../tags/tag210.xml"/><Relationship Id="rId10" Type="http://schemas.openxmlformats.org/officeDocument/2006/relationships/image" Target="../media/image3.jpg"/><Relationship Id="rId4" Type="http://schemas.openxmlformats.org/officeDocument/2006/relationships/tags" Target="../tags/tag209.xml"/><Relationship Id="rId9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13.xml"/><Relationship Id="rId7" Type="http://schemas.openxmlformats.org/officeDocument/2006/relationships/tags" Target="../tags/tag216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8.vml"/><Relationship Id="rId6" Type="http://schemas.openxmlformats.org/officeDocument/2006/relationships/control" Target="../activeX/activeX8.xml"/><Relationship Id="rId11" Type="http://schemas.openxmlformats.org/officeDocument/2006/relationships/image" Target="../media/image41.png"/><Relationship Id="rId5" Type="http://schemas.openxmlformats.org/officeDocument/2006/relationships/tags" Target="../tags/tag215.xml"/><Relationship Id="rId10" Type="http://schemas.openxmlformats.org/officeDocument/2006/relationships/image" Target="../media/image40.png"/><Relationship Id="rId4" Type="http://schemas.openxmlformats.org/officeDocument/2006/relationships/tags" Target="../tags/tag214.xml"/><Relationship Id="rId9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221.xml"/><Relationship Id="rId7" Type="http://schemas.openxmlformats.org/officeDocument/2006/relationships/tags" Target="../tags/tag224.xml"/><Relationship Id="rId2" Type="http://schemas.openxmlformats.org/officeDocument/2006/relationships/tags" Target="../tags/tag220.xml"/><Relationship Id="rId1" Type="http://schemas.openxmlformats.org/officeDocument/2006/relationships/vmlDrawing" Target="../drawings/vmlDrawing9.vml"/><Relationship Id="rId6" Type="http://schemas.openxmlformats.org/officeDocument/2006/relationships/control" Target="../activeX/activeX9.xml"/><Relationship Id="rId5" Type="http://schemas.openxmlformats.org/officeDocument/2006/relationships/tags" Target="../tags/tag223.xml"/><Relationship Id="rId10" Type="http://schemas.openxmlformats.org/officeDocument/2006/relationships/image" Target="../media/image4.png"/><Relationship Id="rId4" Type="http://schemas.openxmlformats.org/officeDocument/2006/relationships/tags" Target="../tags/tag222.xm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tags" Target="../tags/tag237.xml"/><Relationship Id="rId18" Type="http://schemas.openxmlformats.org/officeDocument/2006/relationships/tags" Target="../tags/tag242.xml"/><Relationship Id="rId26" Type="http://schemas.openxmlformats.org/officeDocument/2006/relationships/tags" Target="../tags/tag250.xml"/><Relationship Id="rId39" Type="http://schemas.openxmlformats.org/officeDocument/2006/relationships/image" Target="../media/image46.png"/><Relationship Id="rId3" Type="http://schemas.openxmlformats.org/officeDocument/2006/relationships/tags" Target="../tags/tag227.xml"/><Relationship Id="rId21" Type="http://schemas.openxmlformats.org/officeDocument/2006/relationships/tags" Target="../tags/tag245.xml"/><Relationship Id="rId34" Type="http://schemas.openxmlformats.org/officeDocument/2006/relationships/image" Target="../media/image14.png"/><Relationship Id="rId7" Type="http://schemas.openxmlformats.org/officeDocument/2006/relationships/tags" Target="../tags/tag231.xml"/><Relationship Id="rId12" Type="http://schemas.openxmlformats.org/officeDocument/2006/relationships/tags" Target="../tags/tag236.xml"/><Relationship Id="rId17" Type="http://schemas.openxmlformats.org/officeDocument/2006/relationships/tags" Target="../tags/tag241.xml"/><Relationship Id="rId25" Type="http://schemas.openxmlformats.org/officeDocument/2006/relationships/tags" Target="../tags/tag249.xml"/><Relationship Id="rId33" Type="http://schemas.openxmlformats.org/officeDocument/2006/relationships/slideLayout" Target="../slideLayouts/slideLayout1.xml"/><Relationship Id="rId38" Type="http://schemas.openxmlformats.org/officeDocument/2006/relationships/image" Target="../media/image45.jpeg"/><Relationship Id="rId2" Type="http://schemas.openxmlformats.org/officeDocument/2006/relationships/tags" Target="../tags/tag226.xml"/><Relationship Id="rId16" Type="http://schemas.openxmlformats.org/officeDocument/2006/relationships/tags" Target="../tags/tag240.xml"/><Relationship Id="rId20" Type="http://schemas.openxmlformats.org/officeDocument/2006/relationships/tags" Target="../tags/tag244.xml"/><Relationship Id="rId29" Type="http://schemas.openxmlformats.org/officeDocument/2006/relationships/tags" Target="../tags/tag253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24" Type="http://schemas.openxmlformats.org/officeDocument/2006/relationships/tags" Target="../tags/tag248.xml"/><Relationship Id="rId32" Type="http://schemas.openxmlformats.org/officeDocument/2006/relationships/tags" Target="../tags/tag256.xml"/><Relationship Id="rId37" Type="http://schemas.openxmlformats.org/officeDocument/2006/relationships/image" Target="../media/image44.jpeg"/><Relationship Id="rId40" Type="http://schemas.openxmlformats.org/officeDocument/2006/relationships/image" Target="../media/image47.jpeg"/><Relationship Id="rId5" Type="http://schemas.openxmlformats.org/officeDocument/2006/relationships/tags" Target="../tags/tag229.xml"/><Relationship Id="rId15" Type="http://schemas.openxmlformats.org/officeDocument/2006/relationships/tags" Target="../tags/tag239.xml"/><Relationship Id="rId23" Type="http://schemas.openxmlformats.org/officeDocument/2006/relationships/tags" Target="../tags/tag247.xml"/><Relationship Id="rId28" Type="http://schemas.openxmlformats.org/officeDocument/2006/relationships/tags" Target="../tags/tag252.xml"/><Relationship Id="rId36" Type="http://schemas.openxmlformats.org/officeDocument/2006/relationships/image" Target="../media/image43.jpeg"/><Relationship Id="rId10" Type="http://schemas.openxmlformats.org/officeDocument/2006/relationships/tags" Target="../tags/tag234.xml"/><Relationship Id="rId19" Type="http://schemas.openxmlformats.org/officeDocument/2006/relationships/tags" Target="../tags/tag243.xml"/><Relationship Id="rId31" Type="http://schemas.openxmlformats.org/officeDocument/2006/relationships/tags" Target="../tags/tag255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tags" Target="../tags/tag238.xml"/><Relationship Id="rId22" Type="http://schemas.openxmlformats.org/officeDocument/2006/relationships/tags" Target="../tags/tag246.xml"/><Relationship Id="rId27" Type="http://schemas.openxmlformats.org/officeDocument/2006/relationships/tags" Target="../tags/tag251.xml"/><Relationship Id="rId30" Type="http://schemas.openxmlformats.org/officeDocument/2006/relationships/tags" Target="../tags/tag254.xml"/><Relationship Id="rId35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6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60.xml"/><Relationship Id="rId1" Type="http://schemas.openxmlformats.org/officeDocument/2006/relationships/vmlDrawing" Target="../drawings/vmlDrawing10.vml"/><Relationship Id="rId6" Type="http://schemas.openxmlformats.org/officeDocument/2006/relationships/tags" Target="../tags/tag263.xml"/><Relationship Id="rId5" Type="http://schemas.openxmlformats.org/officeDocument/2006/relationships/control" Target="../activeX/activeX10.xml"/><Relationship Id="rId4" Type="http://schemas.openxmlformats.org/officeDocument/2006/relationships/tags" Target="../tags/tag262.xm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6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67.xml"/><Relationship Id="rId1" Type="http://schemas.openxmlformats.org/officeDocument/2006/relationships/vmlDrawing" Target="../drawings/vmlDrawing11.vml"/><Relationship Id="rId6" Type="http://schemas.openxmlformats.org/officeDocument/2006/relationships/tags" Target="../tags/tag270.xml"/><Relationship Id="rId5" Type="http://schemas.openxmlformats.org/officeDocument/2006/relationships/control" Target="../activeX/activeX11.xml"/><Relationship Id="rId4" Type="http://schemas.openxmlformats.org/officeDocument/2006/relationships/tags" Target="../tags/tag269.xml"/><Relationship Id="rId9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7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74.xml"/><Relationship Id="rId1" Type="http://schemas.openxmlformats.org/officeDocument/2006/relationships/vmlDrawing" Target="../drawings/vmlDrawing12.vml"/><Relationship Id="rId6" Type="http://schemas.openxmlformats.org/officeDocument/2006/relationships/tags" Target="../tags/tag277.xml"/><Relationship Id="rId5" Type="http://schemas.openxmlformats.org/officeDocument/2006/relationships/control" Target="../activeX/activeX12.xml"/><Relationship Id="rId4" Type="http://schemas.openxmlformats.org/officeDocument/2006/relationships/tags" Target="../tags/tag276.xml"/><Relationship Id="rId9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tags" Target="../tags/tag295.xml"/><Relationship Id="rId26" Type="http://schemas.openxmlformats.org/officeDocument/2006/relationships/notesSlide" Target="../notesSlides/notesSlide25.xml"/><Relationship Id="rId3" Type="http://schemas.openxmlformats.org/officeDocument/2006/relationships/tags" Target="../tags/tag280.xml"/><Relationship Id="rId21" Type="http://schemas.openxmlformats.org/officeDocument/2006/relationships/tags" Target="../tags/tag298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tags" Target="../tags/tag297.xml"/><Relationship Id="rId29" Type="http://schemas.openxmlformats.org/officeDocument/2006/relationships/image" Target="../media/image55.jp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tags" Target="../tags/tag301.xml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tags" Target="../tags/tag300.xml"/><Relationship Id="rId28" Type="http://schemas.openxmlformats.org/officeDocument/2006/relationships/image" Target="../media/image54.jpg"/><Relationship Id="rId10" Type="http://schemas.openxmlformats.org/officeDocument/2006/relationships/tags" Target="../tags/tag287.xml"/><Relationship Id="rId19" Type="http://schemas.openxmlformats.org/officeDocument/2006/relationships/tags" Target="../tags/tag296.xml"/><Relationship Id="rId31" Type="http://schemas.openxmlformats.org/officeDocument/2006/relationships/image" Target="../media/image31.emf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tags" Target="../tags/tag299.xml"/><Relationship Id="rId27" Type="http://schemas.openxmlformats.org/officeDocument/2006/relationships/image" Target="../media/image14.png"/><Relationship Id="rId30" Type="http://schemas.openxmlformats.org/officeDocument/2006/relationships/image" Target="../media/image3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06.xml"/><Relationship Id="rId7" Type="http://schemas.openxmlformats.org/officeDocument/2006/relationships/tags" Target="../tags/tag309.xml"/><Relationship Id="rId2" Type="http://schemas.openxmlformats.org/officeDocument/2006/relationships/tags" Target="../tags/tag305.xml"/><Relationship Id="rId1" Type="http://schemas.openxmlformats.org/officeDocument/2006/relationships/vmlDrawing" Target="../drawings/vmlDrawing13.vml"/><Relationship Id="rId6" Type="http://schemas.openxmlformats.org/officeDocument/2006/relationships/control" Target="../activeX/activeX13.xml"/><Relationship Id="rId5" Type="http://schemas.openxmlformats.org/officeDocument/2006/relationships/tags" Target="../tags/tag308.xml"/><Relationship Id="rId10" Type="http://schemas.openxmlformats.org/officeDocument/2006/relationships/image" Target="../media/image57.png"/><Relationship Id="rId4" Type="http://schemas.openxmlformats.org/officeDocument/2006/relationships/tags" Target="../tags/tag307.xml"/><Relationship Id="rId9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14.xml"/><Relationship Id="rId7" Type="http://schemas.openxmlformats.org/officeDocument/2006/relationships/tags" Target="../tags/tag317.xml"/><Relationship Id="rId2" Type="http://schemas.openxmlformats.org/officeDocument/2006/relationships/tags" Target="../tags/tag313.xml"/><Relationship Id="rId1" Type="http://schemas.openxmlformats.org/officeDocument/2006/relationships/vmlDrawing" Target="../drawings/vmlDrawing14.vml"/><Relationship Id="rId6" Type="http://schemas.openxmlformats.org/officeDocument/2006/relationships/control" Target="../activeX/activeX14.xml"/><Relationship Id="rId11" Type="http://schemas.openxmlformats.org/officeDocument/2006/relationships/image" Target="../media/image59.png"/><Relationship Id="rId5" Type="http://schemas.openxmlformats.org/officeDocument/2006/relationships/tags" Target="../tags/tag316.xml"/><Relationship Id="rId10" Type="http://schemas.openxmlformats.org/officeDocument/2006/relationships/image" Target="../media/image3.jpg"/><Relationship Id="rId4" Type="http://schemas.openxmlformats.org/officeDocument/2006/relationships/tags" Target="../tags/tag315.xml"/><Relationship Id="rId9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19.xml"/><Relationship Id="rId7" Type="http://schemas.openxmlformats.org/officeDocument/2006/relationships/tags" Target="../tags/tag322.xml"/><Relationship Id="rId2" Type="http://schemas.openxmlformats.org/officeDocument/2006/relationships/tags" Target="../tags/tag318.xml"/><Relationship Id="rId1" Type="http://schemas.openxmlformats.org/officeDocument/2006/relationships/vmlDrawing" Target="../drawings/vmlDrawing15.vml"/><Relationship Id="rId6" Type="http://schemas.openxmlformats.org/officeDocument/2006/relationships/control" Target="../activeX/activeX15.xml"/><Relationship Id="rId5" Type="http://schemas.openxmlformats.org/officeDocument/2006/relationships/tags" Target="../tags/tag321.xml"/><Relationship Id="rId10" Type="http://schemas.openxmlformats.org/officeDocument/2006/relationships/image" Target="../media/image61.png"/><Relationship Id="rId4" Type="http://schemas.openxmlformats.org/officeDocument/2006/relationships/tags" Target="../tags/tag320.xml"/><Relationship Id="rId9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tags" Target="../tags/tag338.xml"/><Relationship Id="rId18" Type="http://schemas.openxmlformats.org/officeDocument/2006/relationships/tags" Target="../tags/tag343.xml"/><Relationship Id="rId26" Type="http://schemas.openxmlformats.org/officeDocument/2006/relationships/image" Target="../media/image14.png"/><Relationship Id="rId3" Type="http://schemas.openxmlformats.org/officeDocument/2006/relationships/tags" Target="../tags/tag328.xml"/><Relationship Id="rId21" Type="http://schemas.openxmlformats.org/officeDocument/2006/relationships/tags" Target="../tags/tag346.xml"/><Relationship Id="rId7" Type="http://schemas.openxmlformats.org/officeDocument/2006/relationships/tags" Target="../tags/tag332.xml"/><Relationship Id="rId12" Type="http://schemas.openxmlformats.org/officeDocument/2006/relationships/tags" Target="../tags/tag337.xml"/><Relationship Id="rId17" Type="http://schemas.openxmlformats.org/officeDocument/2006/relationships/tags" Target="../tags/tag342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327.xml"/><Relationship Id="rId16" Type="http://schemas.openxmlformats.org/officeDocument/2006/relationships/tags" Target="../tags/tag341.xml"/><Relationship Id="rId20" Type="http://schemas.openxmlformats.org/officeDocument/2006/relationships/tags" Target="../tags/tag345.xml"/><Relationship Id="rId29" Type="http://schemas.openxmlformats.org/officeDocument/2006/relationships/image" Target="../media/image64.jpeg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tags" Target="../tags/tag336.xml"/><Relationship Id="rId24" Type="http://schemas.openxmlformats.org/officeDocument/2006/relationships/tags" Target="../tags/tag349.xml"/><Relationship Id="rId5" Type="http://schemas.openxmlformats.org/officeDocument/2006/relationships/tags" Target="../tags/tag330.xml"/><Relationship Id="rId15" Type="http://schemas.openxmlformats.org/officeDocument/2006/relationships/tags" Target="../tags/tag340.xml"/><Relationship Id="rId23" Type="http://schemas.openxmlformats.org/officeDocument/2006/relationships/tags" Target="../tags/tag348.xml"/><Relationship Id="rId28" Type="http://schemas.openxmlformats.org/officeDocument/2006/relationships/image" Target="../media/image63.jpeg"/><Relationship Id="rId10" Type="http://schemas.openxmlformats.org/officeDocument/2006/relationships/tags" Target="../tags/tag335.xml"/><Relationship Id="rId19" Type="http://schemas.openxmlformats.org/officeDocument/2006/relationships/tags" Target="../tags/tag344.xml"/><Relationship Id="rId31" Type="http://schemas.openxmlformats.org/officeDocument/2006/relationships/image" Target="../media/image30.emf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tags" Target="../tags/tag339.xml"/><Relationship Id="rId22" Type="http://schemas.openxmlformats.org/officeDocument/2006/relationships/tags" Target="../tags/tag347.xml"/><Relationship Id="rId27" Type="http://schemas.openxmlformats.org/officeDocument/2006/relationships/image" Target="../media/image62.jpeg"/><Relationship Id="rId30" Type="http://schemas.openxmlformats.org/officeDocument/2006/relationships/image" Target="../media/image31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13" Type="http://schemas.openxmlformats.org/officeDocument/2006/relationships/tags" Target="../tags/tag362.xml"/><Relationship Id="rId18" Type="http://schemas.openxmlformats.org/officeDocument/2006/relationships/tags" Target="../tags/tag367.xml"/><Relationship Id="rId26" Type="http://schemas.openxmlformats.org/officeDocument/2006/relationships/image" Target="../media/image14.png"/><Relationship Id="rId3" Type="http://schemas.openxmlformats.org/officeDocument/2006/relationships/tags" Target="../tags/tag352.xml"/><Relationship Id="rId21" Type="http://schemas.openxmlformats.org/officeDocument/2006/relationships/tags" Target="../tags/tag370.xml"/><Relationship Id="rId7" Type="http://schemas.openxmlformats.org/officeDocument/2006/relationships/tags" Target="../tags/tag356.xml"/><Relationship Id="rId12" Type="http://schemas.openxmlformats.org/officeDocument/2006/relationships/tags" Target="../tags/tag361.xml"/><Relationship Id="rId17" Type="http://schemas.openxmlformats.org/officeDocument/2006/relationships/tags" Target="../tags/tag366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351.xml"/><Relationship Id="rId16" Type="http://schemas.openxmlformats.org/officeDocument/2006/relationships/tags" Target="../tags/tag365.xml"/><Relationship Id="rId20" Type="http://schemas.openxmlformats.org/officeDocument/2006/relationships/tags" Target="../tags/tag369.xml"/><Relationship Id="rId29" Type="http://schemas.openxmlformats.org/officeDocument/2006/relationships/image" Target="../media/image67.jpeg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11" Type="http://schemas.openxmlformats.org/officeDocument/2006/relationships/tags" Target="../tags/tag360.xml"/><Relationship Id="rId24" Type="http://schemas.openxmlformats.org/officeDocument/2006/relationships/tags" Target="../tags/tag373.xml"/><Relationship Id="rId5" Type="http://schemas.openxmlformats.org/officeDocument/2006/relationships/tags" Target="../tags/tag354.xml"/><Relationship Id="rId15" Type="http://schemas.openxmlformats.org/officeDocument/2006/relationships/tags" Target="../tags/tag364.xml"/><Relationship Id="rId23" Type="http://schemas.openxmlformats.org/officeDocument/2006/relationships/tags" Target="../tags/tag372.xml"/><Relationship Id="rId28" Type="http://schemas.openxmlformats.org/officeDocument/2006/relationships/image" Target="../media/image66.jpeg"/><Relationship Id="rId10" Type="http://schemas.openxmlformats.org/officeDocument/2006/relationships/tags" Target="../tags/tag359.xml"/><Relationship Id="rId19" Type="http://schemas.openxmlformats.org/officeDocument/2006/relationships/tags" Target="../tags/tag368.xml"/><Relationship Id="rId31" Type="http://schemas.openxmlformats.org/officeDocument/2006/relationships/image" Target="../media/image31.emf"/><Relationship Id="rId4" Type="http://schemas.openxmlformats.org/officeDocument/2006/relationships/tags" Target="../tags/tag353.xml"/><Relationship Id="rId9" Type="http://schemas.openxmlformats.org/officeDocument/2006/relationships/tags" Target="../tags/tag358.xml"/><Relationship Id="rId14" Type="http://schemas.openxmlformats.org/officeDocument/2006/relationships/tags" Target="../tags/tag363.xml"/><Relationship Id="rId22" Type="http://schemas.openxmlformats.org/officeDocument/2006/relationships/tags" Target="../tags/tag371.xml"/><Relationship Id="rId27" Type="http://schemas.openxmlformats.org/officeDocument/2006/relationships/image" Target="../media/image65.jpeg"/><Relationship Id="rId30" Type="http://schemas.openxmlformats.org/officeDocument/2006/relationships/image" Target="../media/image3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11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10.jpeg"/><Relationship Id="rId5" Type="http://schemas.openxmlformats.org/officeDocument/2006/relationships/tags" Target="../tags/tag51.xml"/><Relationship Id="rId10" Type="http://schemas.openxmlformats.org/officeDocument/2006/relationships/image" Target="../media/image9.png"/><Relationship Id="rId4" Type="http://schemas.openxmlformats.org/officeDocument/2006/relationships/tags" Target="../tags/tag50.xml"/><Relationship Id="rId9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tags" Target="../tags/tag386.xml"/><Relationship Id="rId18" Type="http://schemas.openxmlformats.org/officeDocument/2006/relationships/tags" Target="../tags/tag391.xml"/><Relationship Id="rId3" Type="http://schemas.openxmlformats.org/officeDocument/2006/relationships/tags" Target="../tags/tag376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17" Type="http://schemas.openxmlformats.org/officeDocument/2006/relationships/tags" Target="../tags/tag390.xml"/><Relationship Id="rId25" Type="http://schemas.openxmlformats.org/officeDocument/2006/relationships/image" Target="../media/image31.emf"/><Relationship Id="rId2" Type="http://schemas.openxmlformats.org/officeDocument/2006/relationships/tags" Target="../tags/tag375.xml"/><Relationship Id="rId16" Type="http://schemas.openxmlformats.org/officeDocument/2006/relationships/tags" Target="../tags/tag389.xml"/><Relationship Id="rId20" Type="http://schemas.openxmlformats.org/officeDocument/2006/relationships/tags" Target="../tags/tag393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24" Type="http://schemas.openxmlformats.org/officeDocument/2006/relationships/image" Target="../media/image30.emf"/><Relationship Id="rId5" Type="http://schemas.openxmlformats.org/officeDocument/2006/relationships/tags" Target="../tags/tag378.xml"/><Relationship Id="rId15" Type="http://schemas.openxmlformats.org/officeDocument/2006/relationships/tags" Target="../tags/tag388.xml"/><Relationship Id="rId23" Type="http://schemas.openxmlformats.org/officeDocument/2006/relationships/image" Target="../media/image54.jpg"/><Relationship Id="rId10" Type="http://schemas.openxmlformats.org/officeDocument/2006/relationships/tags" Target="../tags/tag383.xml"/><Relationship Id="rId19" Type="http://schemas.openxmlformats.org/officeDocument/2006/relationships/tags" Target="../tags/tag392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tags" Target="../tags/tag387.xml"/><Relationship Id="rId22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95.xml"/><Relationship Id="rId7" Type="http://schemas.openxmlformats.org/officeDocument/2006/relationships/tags" Target="../tags/tag398.xml"/><Relationship Id="rId2" Type="http://schemas.openxmlformats.org/officeDocument/2006/relationships/tags" Target="../tags/tag394.xml"/><Relationship Id="rId1" Type="http://schemas.openxmlformats.org/officeDocument/2006/relationships/vmlDrawing" Target="../drawings/vmlDrawing16.vml"/><Relationship Id="rId6" Type="http://schemas.openxmlformats.org/officeDocument/2006/relationships/control" Target="../activeX/activeX16.xml"/><Relationship Id="rId5" Type="http://schemas.openxmlformats.org/officeDocument/2006/relationships/tags" Target="../tags/tag397.xml"/><Relationship Id="rId10" Type="http://schemas.openxmlformats.org/officeDocument/2006/relationships/image" Target="../media/image69.png"/><Relationship Id="rId4" Type="http://schemas.openxmlformats.org/officeDocument/2006/relationships/tags" Target="../tags/tag396.xml"/><Relationship Id="rId9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00.xml"/><Relationship Id="rId7" Type="http://schemas.openxmlformats.org/officeDocument/2006/relationships/tags" Target="../tags/tag403.xml"/><Relationship Id="rId2" Type="http://schemas.openxmlformats.org/officeDocument/2006/relationships/tags" Target="../tags/tag399.xml"/><Relationship Id="rId1" Type="http://schemas.openxmlformats.org/officeDocument/2006/relationships/vmlDrawing" Target="../drawings/vmlDrawing17.vml"/><Relationship Id="rId6" Type="http://schemas.openxmlformats.org/officeDocument/2006/relationships/control" Target="../activeX/activeX17.xml"/><Relationship Id="rId5" Type="http://schemas.openxmlformats.org/officeDocument/2006/relationships/tags" Target="../tags/tag402.xml"/><Relationship Id="rId10" Type="http://schemas.openxmlformats.org/officeDocument/2006/relationships/image" Target="../media/image36.png"/><Relationship Id="rId4" Type="http://schemas.openxmlformats.org/officeDocument/2006/relationships/tags" Target="../tags/tag401.xml"/><Relationship Id="rId9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7" Type="http://schemas.openxmlformats.org/officeDocument/2006/relationships/hyperlink" Target="http://www.goole.com.vn/" TargetMode="Externa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6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image" Target="../media/image6.png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image" Target="../media/image1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63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70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9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8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Trang </a:t>
            </a:r>
            <a:r>
              <a:rPr lang="en-US" dirty="0" err="1" smtClean="0"/>
              <a:t>bìa</a:t>
            </a:r>
            <a:endParaRPr lang="vi-V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190500" y="1219200"/>
            <a:ext cx="8763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altLang="en-US" sz="2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quốc gia Thiết kế bài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altLang="en-US" sz="20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E-Learning lần thứ 4</a:t>
            </a:r>
            <a:endParaRPr lang="en-US" alt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1600200"/>
            <a:ext cx="85725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400" b="1" dirty="0" err="1">
                <a:ln w="18000">
                  <a:solidFill>
                    <a:srgbClr val="2106C6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400" b="1" dirty="0">
                <a:ln w="18000">
                  <a:solidFill>
                    <a:srgbClr val="2106C6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ln w="18000">
                  <a:solidFill>
                    <a:srgbClr val="2106C6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altLang="en-US" sz="4400" b="1">
                <a:ln w="18000">
                  <a:solidFill>
                    <a:srgbClr val="2106C6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4400" b="1" smtClean="0">
              <a:ln w="18000">
                <a:solidFill>
                  <a:srgbClr val="2106C6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3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chuyện về </a:t>
            </a:r>
            <a:r>
              <a:rPr lang="en-US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3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Dư địa chí </a:t>
            </a:r>
          </a:p>
          <a:p>
            <a:pPr algn="ctr" eaLnBrk="1" hangingPunct="1">
              <a:buFontTx/>
              <a:buNone/>
            </a:pPr>
            <a:r>
              <a:rPr lang="en-US" altLang="en-US" sz="23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altLang="en-US" sz="23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3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son.pham280681@gmail.com</a:t>
            </a:r>
          </a:p>
          <a:p>
            <a:pPr algn="ctr" eaLnBrk="1" hangingPunct="1">
              <a:buFontTx/>
              <a:buNone/>
            </a:pP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01233027082</a:t>
            </a:r>
          </a:p>
          <a:p>
            <a:pPr algn="ctr" eaLnBrk="1" hangingPunct="1">
              <a:buFontTx/>
              <a:buNone/>
            </a:pP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Mầm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2300" b="1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Khương</a:t>
            </a:r>
            <a:r>
              <a:rPr lang="en-US" altLang="en-US" sz="23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 - </a:t>
            </a:r>
            <a:r>
              <a:rPr lang="en-US" altLang="en-US" sz="23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altLang="en-US" sz="2300" b="1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altLang="en-US" sz="23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Hà Nội</a:t>
            </a:r>
          </a:p>
          <a:p>
            <a:pPr algn="ctr" eaLnBrk="1" hangingPunct="1">
              <a:buNone/>
            </a:pPr>
            <a:r>
              <a:rPr lang="vi-VN" altLang="en-US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 phép: CC-BY hoặc </a:t>
            </a:r>
            <a:r>
              <a:rPr lang="vi-VN" altLang="en-US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CC-BY-SA</a:t>
            </a:r>
            <a:endParaRPr lang="en-US" altLang="en-US" sz="2300" b="1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2300" b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3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1/2017</a:t>
            </a:r>
            <a:endParaRPr lang="en-US" alt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2300" b="1" dirty="0">
              <a:solidFill>
                <a:srgbClr val="0000FF"/>
              </a:solidFill>
              <a:latin typeface="Calibri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28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>
            <p:custDataLst>
              <p:tags r:id="rId5"/>
            </p:custDataLst>
          </p:nvPr>
        </p:nvSpPr>
        <p:spPr>
          <a:xfrm>
            <a:off x="981855" y="732262"/>
            <a:ext cx="7332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GIÁO DỤC VÀ ĐÀO TẠO          QUỸ LAWRENCE S.TING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34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1251" y="2209800"/>
            <a:ext cx="7772400" cy="1470025"/>
          </a:xfrm>
        </p:spPr>
        <p:txBody>
          <a:bodyPr/>
          <a:lstStyle/>
          <a:p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endParaRPr lang="vi-VN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68" y="0"/>
            <a:ext cx="9191767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" y="1258456"/>
            <a:ext cx="7924800" cy="5115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200" y="65782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Con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                   </a:t>
            </a:r>
            <a:endParaRPr lang="vi-VN" altLang="vi-V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vi-VN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quan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87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Quan</a:t>
            </a:r>
            <a:r>
              <a:rPr lang="en-US" dirty="0" smtClean="0"/>
              <a:t> </a:t>
            </a:r>
            <a:r>
              <a:rPr lang="en-US" dirty="0" err="1" smtClean="0"/>
              <a:t>sát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endParaRPr lang="vi-VN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5180013" y="637427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ảnh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4" y="1165378"/>
            <a:ext cx="8153400" cy="5181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738" y="19333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nếm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vi-VN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6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Biển</a:t>
            </a:r>
            <a:r>
              <a:rPr lang="en-US" dirty="0" smtClean="0"/>
              <a:t> </a:t>
            </a:r>
            <a:r>
              <a:rPr lang="en-US" dirty="0" err="1" smtClean="0"/>
              <a:t>cung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  <a:r>
              <a:rPr lang="en-US" dirty="0" err="1" smtClean="0"/>
              <a:t>gì</a:t>
            </a:r>
            <a:r>
              <a:rPr lang="en-US" dirty="0" smtClean="0"/>
              <a:t>?</a:t>
            </a:r>
            <a:endParaRPr lang="vi-VN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443251" y="2667000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  <a:endParaRPr lang="vi-VN" sz="32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24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sz="4000" smtClean="0"/>
              <a:t>Hình ảnh </a:t>
            </a:r>
            <a:r>
              <a:rPr lang="en-US" sz="4000" dirty="0" err="1" smtClean="0"/>
              <a:t>biển</a:t>
            </a:r>
            <a:r>
              <a:rPr lang="en-US" sz="4000" dirty="0" smtClean="0"/>
              <a:t> </a:t>
            </a:r>
            <a:r>
              <a:rPr lang="en-US" sz="4000" dirty="0" err="1" smtClean="0"/>
              <a:t>cung</a:t>
            </a:r>
            <a:r>
              <a:rPr lang="en-US" sz="4000" dirty="0" smtClean="0"/>
              <a:t> </a:t>
            </a:r>
            <a:r>
              <a:rPr lang="en-US" sz="4000" dirty="0" err="1" smtClean="0"/>
              <a:t>cấp</a:t>
            </a:r>
            <a:r>
              <a:rPr lang="en-US" sz="4000" dirty="0" smtClean="0"/>
              <a:t> </a:t>
            </a:r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phẩm</a:t>
            </a:r>
            <a:endParaRPr lang="vi-VN" sz="4000" dirty="0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3" y="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12563" y="-14264"/>
            <a:ext cx="77724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biển cung cấp thực phẩm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56" name="ShockwaveFlash1" r:id="rId5" imgW="9142857" imgH="6857143"/>
        </mc:Choice>
        <mc:Fallback>
          <p:control name="ShockwaveFlash1" r:id="rId5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790575"/>
                  <a:ext cx="8077200" cy="5562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Khái</a:t>
            </a:r>
            <a:r>
              <a:rPr lang="en-US" dirty="0" smtClean="0"/>
              <a:t> </a:t>
            </a:r>
            <a:r>
              <a:rPr lang="en-US" dirty="0" err="1" smtClean="0"/>
              <a:t>quát</a:t>
            </a:r>
            <a:endParaRPr lang="vi-VN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1100" y="1905000"/>
            <a:ext cx="6781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6000" dirty="0">
                <a:solidFill>
                  <a:srgbClr val="9900FF"/>
                </a:solidFill>
                <a:latin typeface="Calibri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vi-V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altLang="vi-VN" sz="28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4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đùa</a:t>
            </a:r>
            <a:r>
              <a:rPr lang="en-US" dirty="0" smtClean="0"/>
              <a:t> </a:t>
            </a:r>
            <a:r>
              <a:rPr lang="en-US" dirty="0" err="1" smtClean="0"/>
              <a:t>nghịch</a:t>
            </a:r>
            <a:r>
              <a:rPr lang="en-US" dirty="0" smtClean="0"/>
              <a:t> </a:t>
            </a:r>
            <a:endParaRPr lang="vi-VN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295400" y="2209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ngoan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thò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81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286000"/>
            <a:ext cx="7772400" cy="1470025"/>
          </a:xfrm>
        </p:spPr>
        <p:txBody>
          <a:bodyPr/>
          <a:lstStyle/>
          <a:p>
            <a:r>
              <a:rPr lang="en-US" smtClean="0"/>
              <a:t>Hình ảnh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thuyền</a:t>
            </a:r>
            <a:endParaRPr lang="vi-VN" dirty="0"/>
          </a:p>
        </p:txBody>
      </p: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94519" y="85821"/>
            <a:ext cx="7772400" cy="991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khi đi trên thuyền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6405" name="ShockwaveFlash1" r:id="rId5" imgW="8078328" imgH="5144218"/>
        </mc:Choice>
        <mc:Fallback>
          <p:control name="ShockwaveFlash1" r:id="rId5" imgW="8078328" imgH="5144218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9600" y="857250"/>
                  <a:ext cx="8077200" cy="5143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097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467192" y="2988436"/>
            <a:ext cx="6400800" cy="1752600"/>
          </a:xfrm>
        </p:spPr>
        <p:txBody>
          <a:bodyPr/>
          <a:lstStyle/>
          <a:p>
            <a:r>
              <a:rPr lang="vi-VN" dirty="0" smtClean="0"/>
              <a:t>Câu 6: Khi ngồi trên thuyền các con phải như thế nào? </a:t>
            </a:r>
            <a:endParaRPr lang="vi-VN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1" y="0"/>
            <a:ext cx="9144000" cy="706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-63170" y="152400"/>
            <a:ext cx="9364372" cy="762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latin typeface="Arial "/>
              </a:rPr>
              <a:t>Khi ngồi trên thuyền các con phải như thế nào?</a:t>
            </a:r>
            <a:endParaRPr lang="vi-VN" sz="2800" b="1" dirty="0">
              <a:latin typeface="Arial "/>
            </a:endParaRPr>
          </a:p>
        </p:txBody>
      </p:sp>
      <p:sp>
        <p:nvSpPr>
          <p:cNvPr id="18" name="mmprod_feedback_7000"/>
          <p:cNvSpPr/>
          <p:nvPr>
            <p:custDataLst>
              <p:tags r:id="rId4"/>
            </p:custDataLst>
          </p:nvPr>
        </p:nvSpPr>
        <p:spPr>
          <a:xfrm>
            <a:off x="0" y="6141314"/>
            <a:ext cx="991870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 "/>
              </a:rPr>
              <a:t>Đúng</a:t>
            </a:r>
            <a:endParaRPr lang="vi-VN" dirty="0">
              <a:latin typeface="Arial "/>
            </a:endParaRPr>
          </a:p>
        </p:txBody>
      </p:sp>
      <p:sp>
        <p:nvSpPr>
          <p:cNvPr id="19" name="mmprod_feedback_7002"/>
          <p:cNvSpPr/>
          <p:nvPr>
            <p:custDataLst>
              <p:tags r:id="rId5"/>
            </p:custDataLst>
          </p:nvPr>
        </p:nvSpPr>
        <p:spPr>
          <a:xfrm>
            <a:off x="180881" y="6012086"/>
            <a:ext cx="1395730" cy="678894"/>
          </a:xfrm>
          <a:prstGeom prst="rect">
            <a:avLst/>
          </a:prstGeom>
          <a:solidFill>
            <a:srgbClr val="7030A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Chưa đúng</a:t>
            </a:r>
            <a:endParaRPr lang="vi-VN" sz="1600" dirty="0"/>
          </a:p>
        </p:txBody>
      </p:sp>
      <p:sp>
        <p:nvSpPr>
          <p:cNvPr id="24" name="mmprod_feedback_7007"/>
          <p:cNvSpPr/>
          <p:nvPr>
            <p:custDataLst>
              <p:tags r:id="rId6"/>
            </p:custDataLst>
          </p:nvPr>
        </p:nvSpPr>
        <p:spPr>
          <a:xfrm>
            <a:off x="1106731" y="5946075"/>
            <a:ext cx="1799912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Bạn chưa làm xong</a:t>
            </a:r>
            <a:endParaRPr lang="vi-VN" sz="1600" dirty="0"/>
          </a:p>
        </p:txBody>
      </p:sp>
      <p:grpSp>
        <p:nvGrpSpPr>
          <p:cNvPr id="27" name="mmprod_Button104"/>
          <p:cNvGrpSpPr/>
          <p:nvPr>
            <p:custDataLst>
              <p:tags r:id="rId7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2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24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FF00"/>
                  </a:solidFill>
                </a:rPr>
                <a:t>Trả lời</a:t>
              </a:r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8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28" name="mmprod_ButtonShape106"/>
            <p:cNvSpPr/>
            <p:nvPr>
              <p:custDataLst>
                <p:tags r:id="rId2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2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</a:rPr>
                <a:t>Xóa làm lại</a:t>
              </a:r>
              <a:endParaRPr lang="vi-VN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03" y="2972580"/>
            <a:ext cx="2120300" cy="15902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89" y="4478706"/>
            <a:ext cx="2161540" cy="140578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32" y="1645920"/>
            <a:ext cx="2419162" cy="1360779"/>
          </a:xfrm>
          <a:prstGeom prst="rect">
            <a:avLst/>
          </a:prstGeom>
        </p:spPr>
      </p:pic>
      <p:grpSp>
        <p:nvGrpSpPr>
          <p:cNvPr id="36" name="mmprod_answer10084"/>
          <p:cNvGrpSpPr/>
          <p:nvPr>
            <p:custDataLst>
              <p:tags r:id="rId9"/>
            </p:custDataLst>
          </p:nvPr>
        </p:nvGrpSpPr>
        <p:grpSpPr>
          <a:xfrm>
            <a:off x="673100" y="1645920"/>
            <a:ext cx="5755640" cy="426720"/>
            <a:chOff x="673100" y="164592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8"/>
              </p:custDataLst>
            </p:nvPr>
          </p:nvSpPr>
          <p:spPr>
            <a:xfrm>
              <a:off x="1079500" y="164592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A) </a:t>
              </a:r>
              <a:endParaRPr lang="vi-VN" sz="280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9"/>
              </p:custDataLst>
            </p:nvPr>
          </p:nvSpPr>
          <p:spPr>
            <a:xfrm>
              <a:off x="1549400" y="164592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Mặc áo phao khi đi trên biển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35" name="mmprod_answer_input10084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757019"/>
              <a:ext cx="205646" cy="204522"/>
            </a:xfrm>
            <a:prstGeom prst="rect">
              <a:avLst/>
            </a:prstGeom>
          </p:spPr>
        </p:pic>
      </p:grpSp>
      <p:grpSp>
        <p:nvGrpSpPr>
          <p:cNvPr id="38" name="mmprod_answer10086"/>
          <p:cNvGrpSpPr/>
          <p:nvPr>
            <p:custDataLst>
              <p:tags r:id="rId10"/>
            </p:custDataLst>
          </p:nvPr>
        </p:nvGrpSpPr>
        <p:grpSpPr>
          <a:xfrm>
            <a:off x="3742716" y="3353312"/>
            <a:ext cx="5755640" cy="426720"/>
            <a:chOff x="3742716" y="3353312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5"/>
              </p:custDataLst>
            </p:nvPr>
          </p:nvSpPr>
          <p:spPr>
            <a:xfrm>
              <a:off x="4149116" y="3353312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B)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6"/>
              </p:custDataLst>
            </p:nvPr>
          </p:nvSpPr>
          <p:spPr>
            <a:xfrm>
              <a:off x="4619016" y="3353312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Không chạy nhảy trên thuyền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37" name="mmprod_answer_input1008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716" y="3464411"/>
              <a:ext cx="205646" cy="204522"/>
            </a:xfrm>
            <a:prstGeom prst="rect">
              <a:avLst/>
            </a:prstGeom>
          </p:spPr>
        </p:pic>
      </p:grpSp>
      <p:grpSp>
        <p:nvGrpSpPr>
          <p:cNvPr id="45" name="mmprod_answer10088"/>
          <p:cNvGrpSpPr/>
          <p:nvPr>
            <p:custDataLst>
              <p:tags r:id="rId11"/>
            </p:custDataLst>
          </p:nvPr>
        </p:nvGrpSpPr>
        <p:grpSpPr>
          <a:xfrm>
            <a:off x="637589" y="5070501"/>
            <a:ext cx="5755640" cy="426720"/>
            <a:chOff x="637589" y="5070501"/>
            <a:chExt cx="5755640" cy="426720"/>
          </a:xfrm>
        </p:grpSpPr>
        <p:sp>
          <p:nvSpPr>
            <p:cNvPr id="14" name="mmprod_s2_1043"/>
            <p:cNvSpPr txBox="1"/>
            <p:nvPr>
              <p:custDataLst>
                <p:tags r:id="rId12"/>
              </p:custDataLst>
            </p:nvPr>
          </p:nvSpPr>
          <p:spPr>
            <a:xfrm>
              <a:off x="1043989" y="5070501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C)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3"/>
              </p:custDataLst>
            </p:nvPr>
          </p:nvSpPr>
          <p:spPr>
            <a:xfrm>
              <a:off x="1501189" y="5070501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Nghiêng người ra ngoài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44" name="mmprod_answer_input1008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89" y="5181600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9275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animBg="1" autoUpdateAnimBg="0"/>
      <p:bldP spid="2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hòn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vịnh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Long</a:t>
            </a:r>
            <a:endParaRPr lang="vi-VN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143000" y="2596009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50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smtClean="0"/>
              <a:t>Hình ảnh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đảo</a:t>
            </a:r>
            <a:r>
              <a:rPr lang="en-US" sz="3600" dirty="0" smtClean="0"/>
              <a:t> </a:t>
            </a:r>
            <a:r>
              <a:rPr lang="en-US" sz="3600" dirty="0" err="1" smtClean="0"/>
              <a:t>khác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r>
              <a:rPr lang="en-US" sz="3600" dirty="0" smtClean="0"/>
              <a:t> </a:t>
            </a:r>
            <a:r>
              <a:rPr lang="en-US" sz="3600" dirty="0" err="1" smtClean="0"/>
              <a:t>vịnh</a:t>
            </a:r>
            <a:r>
              <a:rPr lang="en-US" sz="3600" dirty="0"/>
              <a:t> </a:t>
            </a:r>
            <a:r>
              <a:rPr lang="en-US" sz="3600" dirty="0" err="1" smtClean="0"/>
              <a:t>Hạ</a:t>
            </a:r>
            <a:r>
              <a:rPr lang="en-US" sz="3600" dirty="0" smtClean="0"/>
              <a:t> Long</a:t>
            </a:r>
            <a:endParaRPr lang="vi-VN" sz="3600" dirty="0"/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236" y="152400"/>
            <a:ext cx="8905164" cy="781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các đảo khác trên Vịnh Hạ Long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3104" name="ShockwaveFlash1" r:id="rId5" imgW="9142857" imgH="6857143"/>
        </mc:Choice>
        <mc:Fallback>
          <p:control name="ShockwaveFlash1" r:id="rId5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990600"/>
                  <a:ext cx="8382000" cy="533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588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dirty="0" smtClean="0"/>
              <a:t>Giới thiệu</a:t>
            </a:r>
            <a:endParaRPr lang="vi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"/>
            <a:ext cx="9144000" cy="6854588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tự quay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2209800" y="304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Giới thiệu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7426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914400"/>
                  <a:ext cx="8153400" cy="533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4449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nằm</a:t>
            </a:r>
            <a:r>
              <a:rPr lang="en-US" dirty="0" smtClean="0"/>
              <a:t> ở </a:t>
            </a:r>
            <a:r>
              <a:rPr lang="en-US" dirty="0" err="1" smtClean="0"/>
              <a:t>đâu</a:t>
            </a:r>
            <a:r>
              <a:rPr lang="en-US" dirty="0" smtClean="0"/>
              <a:t>?</a:t>
            </a:r>
            <a:endParaRPr lang="vi-VN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64608"/>
            <a:ext cx="8077200" cy="5115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55563"/>
            <a:ext cx="8991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alt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308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52253" y="3111701"/>
            <a:ext cx="6400800" cy="1752600"/>
          </a:xfrm>
        </p:spPr>
        <p:txBody>
          <a:bodyPr/>
          <a:lstStyle/>
          <a:p>
            <a:r>
              <a:rPr lang="vi-VN" dirty="0" smtClean="0"/>
              <a:t>Câu 2: Đảo đá có người sinh sống đúng hay sai</a:t>
            </a:r>
            <a:endParaRPr lang="vi-VN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3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81000" y="304800"/>
            <a:ext cx="8017461" cy="103632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b="1" smtClean="0">
                <a:latin typeface="+mn-lt"/>
              </a:rPr>
              <a:t>Đảo đá có người sinh sống, đúng hay sai?</a:t>
            </a:r>
            <a:endParaRPr lang="vi-VN" sz="2800" b="1" dirty="0">
              <a:latin typeface="+mn-lt"/>
            </a:endParaRPr>
          </a:p>
        </p:txBody>
      </p:sp>
      <p:sp>
        <p:nvSpPr>
          <p:cNvPr id="13" name="mmprod_feedback_7000"/>
          <p:cNvSpPr/>
          <p:nvPr>
            <p:custDataLst>
              <p:tags r:id="rId4"/>
            </p:custDataLst>
          </p:nvPr>
        </p:nvSpPr>
        <p:spPr>
          <a:xfrm>
            <a:off x="6350" y="6189838"/>
            <a:ext cx="1073150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 "/>
              </a:rPr>
              <a:t>Đúng</a:t>
            </a:r>
            <a:endParaRPr lang="vi-VN" dirty="0">
              <a:latin typeface="Arial "/>
            </a:endParaRPr>
          </a:p>
        </p:txBody>
      </p:sp>
      <p:sp>
        <p:nvSpPr>
          <p:cNvPr id="14" name="mmprod_feedback_7002"/>
          <p:cNvSpPr/>
          <p:nvPr>
            <p:custDataLst>
              <p:tags r:id="rId5"/>
            </p:custDataLst>
          </p:nvPr>
        </p:nvSpPr>
        <p:spPr>
          <a:xfrm>
            <a:off x="1953440" y="6126163"/>
            <a:ext cx="1395730" cy="67889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Chưa đúng</a:t>
            </a:r>
            <a:endParaRPr lang="vi-VN" dirty="0"/>
          </a:p>
        </p:txBody>
      </p:sp>
      <p:sp>
        <p:nvSpPr>
          <p:cNvPr id="19" name="mmprod_feedback_7007"/>
          <p:cNvSpPr/>
          <p:nvPr>
            <p:custDataLst>
              <p:tags r:id="rId6"/>
            </p:custDataLst>
          </p:nvPr>
        </p:nvSpPr>
        <p:spPr>
          <a:xfrm>
            <a:off x="184338" y="5786716"/>
            <a:ext cx="2099256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Bạn chưa làm xong</a:t>
            </a:r>
            <a:endParaRPr lang="vi-VN" dirty="0"/>
          </a:p>
        </p:txBody>
      </p:sp>
      <p:grpSp>
        <p:nvGrpSpPr>
          <p:cNvPr id="22" name="mmprod_Button104"/>
          <p:cNvGrpSpPr/>
          <p:nvPr>
            <p:custDataLst>
              <p:tags r:id="rId7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20" name="mmprod_ButtonShape104"/>
            <p:cNvSpPr/>
            <p:nvPr>
              <p:custDataLst>
                <p:tags r:id="rId1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0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b="1" smtClean="0">
                  <a:solidFill>
                    <a:srgbClr val="FFFF00"/>
                  </a:solidFill>
                  <a:latin typeface="Arial "/>
                </a:rPr>
                <a:t>Trả lời</a:t>
              </a:r>
              <a:endParaRPr lang="vi-VN" b="1" dirty="0">
                <a:solidFill>
                  <a:srgbClr val="FFFF00"/>
                </a:solidFill>
                <a:latin typeface="Arial 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8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23" name="mmprod_ButtonShape106"/>
            <p:cNvSpPr/>
            <p:nvPr>
              <p:custDataLst>
                <p:tags r:id="rId1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18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  <a:latin typeface="Arial "/>
                </a:rPr>
                <a:t>Xóa làm lại</a:t>
              </a:r>
              <a:endParaRPr lang="vi-VN" sz="1400" b="1" dirty="0">
                <a:solidFill>
                  <a:srgbClr val="FF0000"/>
                </a:solidFill>
                <a:latin typeface="Arial "/>
              </a:endParaRPr>
            </a:p>
          </p:txBody>
        </p:sp>
      </p:grpSp>
      <p:pic>
        <p:nvPicPr>
          <p:cNvPr id="31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74915"/>
            <a:ext cx="489108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mmprod_answer10035"/>
          <p:cNvGrpSpPr/>
          <p:nvPr>
            <p:custDataLst>
              <p:tags r:id="rId9"/>
            </p:custDataLst>
          </p:nvPr>
        </p:nvGrpSpPr>
        <p:grpSpPr>
          <a:xfrm>
            <a:off x="673100" y="1645920"/>
            <a:ext cx="5755640" cy="426720"/>
            <a:chOff x="673100" y="164592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4"/>
              </p:custDataLst>
            </p:nvPr>
          </p:nvSpPr>
          <p:spPr>
            <a:xfrm>
              <a:off x="1079500" y="164592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>
                  <a:latin typeface="Calibri"/>
                </a:rPr>
                <a:t>1</a:t>
              </a:r>
              <a:r>
                <a:rPr lang="vi-VN" sz="2800" dirty="0" smtClean="0">
                  <a:latin typeface="Calibri"/>
                </a:rPr>
                <a:t>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5"/>
              </p:custDataLst>
            </p:nvPr>
          </p:nvSpPr>
          <p:spPr>
            <a:xfrm>
              <a:off x="1549400" y="164592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smtClean="0">
                  <a:latin typeface="Arial "/>
                </a:rPr>
                <a:t>Đúng </a:t>
              </a:r>
              <a:endParaRPr lang="vi-VN" sz="2800" dirty="0">
                <a:latin typeface="Arial "/>
              </a:endParaRPr>
            </a:p>
          </p:txBody>
        </p:sp>
        <p:pic>
          <p:nvPicPr>
            <p:cNvPr id="18" name="mmprod_answer_input1003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757019"/>
              <a:ext cx="205646" cy="204522"/>
            </a:xfrm>
            <a:prstGeom prst="rect">
              <a:avLst/>
            </a:prstGeom>
          </p:spPr>
        </p:pic>
      </p:grpSp>
      <p:grpSp>
        <p:nvGrpSpPr>
          <p:cNvPr id="28" name="mmprod_answer10037"/>
          <p:cNvGrpSpPr/>
          <p:nvPr>
            <p:custDataLst>
              <p:tags r:id="rId10"/>
            </p:custDataLst>
          </p:nvPr>
        </p:nvGrpSpPr>
        <p:grpSpPr>
          <a:xfrm>
            <a:off x="673100" y="2233835"/>
            <a:ext cx="5755640" cy="426720"/>
            <a:chOff x="673100" y="2233835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1"/>
              </p:custDataLst>
            </p:nvPr>
          </p:nvSpPr>
          <p:spPr>
            <a:xfrm>
              <a:off x="1079500" y="2233835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>
                  <a:latin typeface="Calibri"/>
                </a:rPr>
                <a:t>2</a:t>
              </a:r>
              <a:r>
                <a:rPr lang="vi-VN" sz="2800" dirty="0" smtClean="0">
                  <a:latin typeface="Calibri"/>
                </a:rPr>
                <a:t>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2"/>
              </p:custDataLst>
            </p:nvPr>
          </p:nvSpPr>
          <p:spPr>
            <a:xfrm>
              <a:off x="1549400" y="2233835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smtClean="0"/>
                <a:t>Sai</a:t>
              </a:r>
              <a:endParaRPr lang="vi-VN" sz="2800" dirty="0"/>
            </a:p>
          </p:txBody>
        </p:sp>
        <p:pic>
          <p:nvPicPr>
            <p:cNvPr id="27" name="mmprod_answer_input1003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2344934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127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khỉ</a:t>
            </a:r>
            <a:endParaRPr lang="vi-VN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2222310"/>
            <a:ext cx="6934200" cy="319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Xin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n-US" altLang="vi-VN" sz="40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vi-VN" sz="40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vi-VN" sz="40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37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khỉ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2743200" y="2286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Đảo khỉ</a:t>
            </a:r>
            <a:endParaRPr lang="vi-VN" sz="3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4127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1066800"/>
                  <a:ext cx="8229600" cy="518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851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Khái</a:t>
            </a:r>
            <a:r>
              <a:rPr lang="en-US" dirty="0" smtClean="0"/>
              <a:t> </a:t>
            </a:r>
            <a:r>
              <a:rPr lang="en-US" dirty="0" err="1" smtClean="0"/>
              <a:t>quát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vịnh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Long</a:t>
            </a:r>
            <a:endParaRPr lang="vi-VN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04900" y="1371600"/>
            <a:ext cx="6934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5400" dirty="0">
                <a:solidFill>
                  <a:srgbClr val="2106C6"/>
                </a:solidFill>
                <a:latin typeface="Calibri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vi-VN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tặng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vi-VN" sz="24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4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4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1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Tuần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endParaRPr lang="vi-VN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5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8" y="1281752"/>
            <a:ext cx="7964320" cy="5054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140173" y="40693"/>
            <a:ext cx="8509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Theo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được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đảo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Tuần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sẽ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bằng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</a:rPr>
              <a:t>? 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4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Cảm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Tuần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endParaRPr lang="vi-VN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219200" y="2053988"/>
            <a:ext cx="6858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2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Một số hình ảnh </a:t>
            </a:r>
            <a:r>
              <a:rPr lang="en-US" err="1" smtClean="0"/>
              <a:t>về</a:t>
            </a:r>
            <a:r>
              <a:rPr lang="en-US" smtClean="0"/>
              <a:t> vẻ đẹp của đảo Tuần Châu</a:t>
            </a:r>
            <a:endParaRPr lang="vi-VN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5300" y="152400"/>
            <a:ext cx="8153400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về vẻ đẹp của đảo Tuần Châu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1514" name="ShockwaveFlash1" r:id="rId5" imgW="9142857" imgH="6857143"/>
        </mc:Choice>
        <mc:Fallback>
          <p:control name="ShockwaveFlash1" r:id="rId5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638" y="1066800"/>
                  <a:ext cx="8077200" cy="525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19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88062" y="2678288"/>
            <a:ext cx="6400800" cy="1752600"/>
          </a:xfrm>
        </p:spPr>
        <p:txBody>
          <a:bodyPr/>
          <a:lstStyle/>
          <a:p>
            <a:r>
              <a:rPr lang="vi-VN" dirty="0" smtClean="0"/>
              <a:t>Câu 1: Đảo Tuần Châu thuộc tỉnh nào nước ta?</a:t>
            </a:r>
            <a:endParaRPr lang="vi-VN" dirty="0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5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551824" y="228600"/>
            <a:ext cx="7772400" cy="8604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latin typeface="Arial "/>
              </a:rPr>
              <a:t>Đảo Tuần Châu thuộc tỉnh nào của nước ta?</a:t>
            </a:r>
            <a:endParaRPr lang="vi-VN" sz="2800" b="1" dirty="0">
              <a:latin typeface="Arial "/>
            </a:endParaRPr>
          </a:p>
        </p:txBody>
      </p:sp>
      <p:sp>
        <p:nvSpPr>
          <p:cNvPr id="18" name="mmprod_feedback_7000"/>
          <p:cNvSpPr/>
          <p:nvPr>
            <p:custDataLst>
              <p:tags r:id="rId4"/>
            </p:custDataLst>
          </p:nvPr>
        </p:nvSpPr>
        <p:spPr>
          <a:xfrm>
            <a:off x="3866886" y="6233308"/>
            <a:ext cx="1172163" cy="533400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 "/>
              </a:rPr>
              <a:t>Đúng</a:t>
            </a:r>
            <a:endParaRPr lang="vi-VN" dirty="0">
              <a:latin typeface="Arial "/>
            </a:endParaRPr>
          </a:p>
        </p:txBody>
      </p:sp>
      <p:sp>
        <p:nvSpPr>
          <p:cNvPr id="19" name="mmprod_feedback_7002"/>
          <p:cNvSpPr/>
          <p:nvPr>
            <p:custDataLst>
              <p:tags r:id="rId5"/>
            </p:custDataLst>
          </p:nvPr>
        </p:nvSpPr>
        <p:spPr>
          <a:xfrm>
            <a:off x="1295400" y="6126377"/>
            <a:ext cx="1516380" cy="56332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Chưa đúng</a:t>
            </a:r>
            <a:endParaRPr lang="vi-VN" dirty="0"/>
          </a:p>
        </p:txBody>
      </p:sp>
      <p:sp>
        <p:nvSpPr>
          <p:cNvPr id="25" name="mmprod_feedback_7007"/>
          <p:cNvSpPr/>
          <p:nvPr>
            <p:custDataLst>
              <p:tags r:id="rId6"/>
            </p:custDataLst>
          </p:nvPr>
        </p:nvSpPr>
        <p:spPr>
          <a:xfrm>
            <a:off x="1295400" y="5341419"/>
            <a:ext cx="2126615" cy="565745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Bạn chưa làm xong</a:t>
            </a:r>
            <a:endParaRPr lang="vi-VN" dirty="0"/>
          </a:p>
        </p:txBody>
      </p:sp>
      <p:grpSp>
        <p:nvGrpSpPr>
          <p:cNvPr id="28" name="mmprod_Button104"/>
          <p:cNvGrpSpPr/>
          <p:nvPr>
            <p:custDataLst>
              <p:tags r:id="rId7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26" name="mmprod_ButtonShape104"/>
            <p:cNvSpPr/>
            <p:nvPr>
              <p:custDataLst>
                <p:tags r:id="rId2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7" name="mmprod_ButtonText105"/>
            <p:cNvSpPr/>
            <p:nvPr>
              <p:custDataLst>
                <p:tags r:id="rId24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b="1" smtClean="0">
                  <a:solidFill>
                    <a:srgbClr val="FFFF00"/>
                  </a:solidFill>
                  <a:latin typeface="Arial "/>
                </a:rPr>
                <a:t>Trả lời</a:t>
              </a:r>
              <a:endParaRPr lang="vi-VN" b="1" dirty="0">
                <a:solidFill>
                  <a:srgbClr val="FFFF00"/>
                </a:solidFill>
                <a:latin typeface="Arial "/>
              </a:endParaRPr>
            </a:p>
          </p:txBody>
        </p:sp>
      </p:grpSp>
      <p:grpSp>
        <p:nvGrpSpPr>
          <p:cNvPr id="31" name="mmprod_Button106"/>
          <p:cNvGrpSpPr/>
          <p:nvPr>
            <p:custDataLst>
              <p:tags r:id="rId8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29" name="mmprod_ButtonShape106"/>
            <p:cNvSpPr/>
            <p:nvPr>
              <p:custDataLst>
                <p:tags r:id="rId2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30" name="mmprod_ButtonText107"/>
            <p:cNvSpPr/>
            <p:nvPr>
              <p:custDataLst>
                <p:tags r:id="rId2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  <a:latin typeface="Arial "/>
                </a:rPr>
                <a:t>Xóa làm lại</a:t>
              </a:r>
              <a:endParaRPr lang="vi-VN" sz="1400" b="1" dirty="0">
                <a:solidFill>
                  <a:srgbClr val="FF0000"/>
                </a:solidFill>
                <a:latin typeface="Arial 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675" y="1932848"/>
            <a:ext cx="4541420" cy="302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mmprod_answer10025"/>
          <p:cNvGrpSpPr/>
          <p:nvPr>
            <p:custDataLst>
              <p:tags r:id="rId9"/>
            </p:custDataLst>
          </p:nvPr>
        </p:nvGrpSpPr>
        <p:grpSpPr>
          <a:xfrm>
            <a:off x="296058" y="1859280"/>
            <a:ext cx="5755640" cy="426720"/>
            <a:chOff x="296058" y="185928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8"/>
              </p:custDataLst>
            </p:nvPr>
          </p:nvSpPr>
          <p:spPr>
            <a:xfrm>
              <a:off x="702458" y="185928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A)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9"/>
              </p:custDataLst>
            </p:nvPr>
          </p:nvSpPr>
          <p:spPr>
            <a:xfrm>
              <a:off x="1172358" y="185928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b="1" smtClean="0">
                  <a:latin typeface="Arial "/>
                </a:rPr>
                <a:t>Quảng Ninh</a:t>
              </a:r>
              <a:endParaRPr lang="vi-VN" sz="2400" b="1" dirty="0">
                <a:latin typeface="Arial "/>
              </a:endParaRPr>
            </a:p>
          </p:txBody>
        </p:sp>
        <p:pic>
          <p:nvPicPr>
            <p:cNvPr id="34" name="mmprod_answer_input1002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058" y="1970379"/>
              <a:ext cx="205646" cy="204522"/>
            </a:xfrm>
            <a:prstGeom prst="rect">
              <a:avLst/>
            </a:prstGeom>
          </p:spPr>
        </p:pic>
      </p:grpSp>
      <p:grpSp>
        <p:nvGrpSpPr>
          <p:cNvPr id="37" name="mmprod_answer10027"/>
          <p:cNvGrpSpPr/>
          <p:nvPr>
            <p:custDataLst>
              <p:tags r:id="rId10"/>
            </p:custDataLst>
          </p:nvPr>
        </p:nvGrpSpPr>
        <p:grpSpPr>
          <a:xfrm>
            <a:off x="317745" y="2464928"/>
            <a:ext cx="5755640" cy="426720"/>
            <a:chOff x="317745" y="2464928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5"/>
              </p:custDataLst>
            </p:nvPr>
          </p:nvSpPr>
          <p:spPr>
            <a:xfrm>
              <a:off x="724145" y="2464928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B)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6"/>
              </p:custDataLst>
            </p:nvPr>
          </p:nvSpPr>
          <p:spPr>
            <a:xfrm>
              <a:off x="1159960" y="2464928"/>
              <a:ext cx="4913425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b="1" smtClean="0">
                  <a:latin typeface="Arial "/>
                </a:rPr>
                <a:t>Hải Phòng</a:t>
              </a:r>
              <a:endParaRPr lang="vi-VN" sz="2400" b="1" dirty="0">
                <a:latin typeface="Arial "/>
              </a:endParaRPr>
            </a:p>
          </p:txBody>
        </p:sp>
        <p:pic>
          <p:nvPicPr>
            <p:cNvPr id="36" name="mmprod_answer_input1002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45" y="2576027"/>
              <a:ext cx="205646" cy="204522"/>
            </a:xfrm>
            <a:prstGeom prst="rect">
              <a:avLst/>
            </a:prstGeom>
          </p:spPr>
        </p:pic>
      </p:grpSp>
      <p:grpSp>
        <p:nvGrpSpPr>
          <p:cNvPr id="43" name="mmprod_answer10029"/>
          <p:cNvGrpSpPr/>
          <p:nvPr>
            <p:custDataLst>
              <p:tags r:id="rId11"/>
            </p:custDataLst>
          </p:nvPr>
        </p:nvGrpSpPr>
        <p:grpSpPr>
          <a:xfrm>
            <a:off x="309459" y="3126349"/>
            <a:ext cx="5727736" cy="426720"/>
            <a:chOff x="309459" y="3126349"/>
            <a:chExt cx="5727736" cy="426720"/>
          </a:xfrm>
        </p:grpSpPr>
        <p:sp>
          <p:nvSpPr>
            <p:cNvPr id="14" name="mmprod_s2_1043"/>
            <p:cNvSpPr txBox="1"/>
            <p:nvPr>
              <p:custDataLst>
                <p:tags r:id="rId12"/>
              </p:custDataLst>
            </p:nvPr>
          </p:nvSpPr>
          <p:spPr>
            <a:xfrm>
              <a:off x="715859" y="3126349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C) </a:t>
              </a:r>
              <a:endParaRPr lang="vi-VN" sz="2800">
                <a:latin typeface="Calibri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3"/>
              </p:custDataLst>
            </p:nvPr>
          </p:nvSpPr>
          <p:spPr>
            <a:xfrm>
              <a:off x="1145155" y="3126349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b="1" smtClean="0">
                  <a:latin typeface="Arial "/>
                </a:rPr>
                <a:t>Nam Định</a:t>
              </a:r>
              <a:endParaRPr lang="vi-VN" sz="2400" b="1" dirty="0">
                <a:latin typeface="Arial "/>
              </a:endParaRPr>
            </a:p>
          </p:txBody>
        </p:sp>
        <p:pic>
          <p:nvPicPr>
            <p:cNvPr id="42" name="mmprod_answer_input1002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59" y="3237448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51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animBg="1" autoUpdateAnimBg="0"/>
      <p:bldP spid="25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2 </a:t>
            </a:r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endParaRPr lang="vi-VN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00200" y="990600"/>
            <a:ext cx="6248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400" b="1" dirty="0">
                <a:solidFill>
                  <a:srgbClr val="FF0000"/>
                </a:solidFill>
                <a:latin typeface="Calibri" pitchFamily="34" charset="0"/>
              </a:rPr>
              <a:t>  </a:t>
            </a:r>
            <a:endParaRPr lang="en-US" altLang="vi-VN" sz="44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4400" b="1" dirty="0">
              <a:solidFill>
                <a:srgbClr val="FF0000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smtClean="0">
                <a:solidFill>
                  <a:srgbClr val="2D2D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heo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vi-VN" sz="28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17738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Tiến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vi-VN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2" descr="than cay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084">
            <a:off x="3429000" y="3533775"/>
            <a:ext cx="2325688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6" descr="c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4863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>
            <p:custDataLst>
              <p:tags r:id="rId3"/>
            </p:custDataLst>
          </p:nvPr>
        </p:nvSpPr>
        <p:spPr>
          <a:xfrm>
            <a:off x="1588" y="0"/>
            <a:ext cx="6553200" cy="1676400"/>
          </a:xfrm>
          <a:prstGeom prst="cloudCallout">
            <a:avLst>
              <a:gd name="adj1" fmla="val -7305"/>
              <a:gd name="adj2" fmla="val 3629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vi-VN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loud Callout 5"/>
          <p:cNvSpPr/>
          <p:nvPr>
            <p:custDataLst>
              <p:tags r:id="rId4"/>
            </p:custDataLst>
          </p:nvPr>
        </p:nvSpPr>
        <p:spPr>
          <a:xfrm rot="472908">
            <a:off x="1295400" y="2511425"/>
            <a:ext cx="3200400" cy="2212975"/>
          </a:xfrm>
          <a:prstGeom prst="cloudCallout">
            <a:avLst>
              <a:gd name="adj1" fmla="val -11157"/>
              <a:gd name="adj2" fmla="val 32707"/>
            </a:avLst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18000">
                <a:srgbClr val="00FF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2930525"/>
            <a:ext cx="27209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u="sng" dirty="0" err="1" smtClean="0">
                <a:solidFill>
                  <a:srgbClr val="7030A0"/>
                </a:solidFill>
              </a:rPr>
              <a:t>Hoạt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động</a:t>
            </a:r>
            <a:r>
              <a:rPr lang="en-US" sz="2400" b="1" u="sng" dirty="0" smtClean="0">
                <a:solidFill>
                  <a:srgbClr val="7030A0"/>
                </a:solidFill>
              </a:rPr>
              <a:t> 1 :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Ổn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đinh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tổ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chức</a:t>
            </a:r>
            <a:r>
              <a:rPr lang="en-US" sz="2400" b="1" u="sng" dirty="0" smtClean="0">
                <a:solidFill>
                  <a:srgbClr val="7030A0"/>
                </a:solidFill>
              </a:rPr>
              <a:t> “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Âm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thanh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của</a:t>
            </a:r>
            <a:r>
              <a:rPr lang="en-US" sz="2400" b="1" u="sng" dirty="0" smtClean="0">
                <a:solidFill>
                  <a:srgbClr val="7030A0"/>
                </a:solidFill>
              </a:rPr>
              <a:t> </a:t>
            </a:r>
            <a:r>
              <a:rPr lang="en-US" sz="2400" b="1" u="sng" dirty="0" err="1" smtClean="0">
                <a:solidFill>
                  <a:srgbClr val="7030A0"/>
                </a:solidFill>
              </a:rPr>
              <a:t>biển</a:t>
            </a:r>
            <a:r>
              <a:rPr lang="en-US" sz="2400" b="1" u="sng" dirty="0" smtClean="0">
                <a:solidFill>
                  <a:srgbClr val="7030A0"/>
                </a:solidFill>
              </a:rPr>
              <a:t>”.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endParaRPr lang="vi-VN" sz="2400" b="1" dirty="0" smtClean="0">
              <a:solidFill>
                <a:srgbClr val="7030A0"/>
              </a:solidFill>
            </a:endParaRPr>
          </a:p>
        </p:txBody>
      </p:sp>
      <p:sp>
        <p:nvSpPr>
          <p:cNvPr id="8" name="Cloud Callout 7"/>
          <p:cNvSpPr/>
          <p:nvPr>
            <p:custDataLst>
              <p:tags r:id="rId6"/>
            </p:custDataLst>
          </p:nvPr>
        </p:nvSpPr>
        <p:spPr>
          <a:xfrm rot="830432">
            <a:off x="3243263" y="1230313"/>
            <a:ext cx="3462337" cy="2198687"/>
          </a:xfrm>
          <a:prstGeom prst="cloudCallout">
            <a:avLst>
              <a:gd name="adj1" fmla="val -11157"/>
              <a:gd name="adj2" fmla="val 32707"/>
            </a:avLst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18000">
                <a:srgbClr val="00FF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srgbClr val="00FF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5200" y="1517612"/>
            <a:ext cx="30495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400" b="1" u="sng" dirty="0" err="1">
                <a:solidFill>
                  <a:srgbClr val="FF0000"/>
                </a:solidFill>
              </a:rPr>
              <a:t>Hoạt</a:t>
            </a:r>
            <a:r>
              <a:rPr lang="en-US" altLang="vi-VN" sz="2400" b="1" u="sng" dirty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</a:rPr>
              <a:t>động</a:t>
            </a:r>
            <a:r>
              <a:rPr lang="en-US" altLang="vi-VN" sz="2400" b="1" u="sng" dirty="0">
                <a:solidFill>
                  <a:srgbClr val="FF0000"/>
                </a:solidFill>
              </a:rPr>
              <a:t> 3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: </a:t>
            </a:r>
            <a:r>
              <a:rPr lang="en-US" altLang="vi-VN" sz="2400" b="1" u="sng" dirty="0" err="1" smtClean="0">
                <a:solidFill>
                  <a:srgbClr val="FF0000"/>
                </a:solidFill>
              </a:rPr>
              <a:t>Trò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 smtClean="0">
                <a:solidFill>
                  <a:srgbClr val="FF0000"/>
                </a:solidFill>
              </a:rPr>
              <a:t>chơi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 smtClean="0">
                <a:solidFill>
                  <a:srgbClr val="FF0000"/>
                </a:solidFill>
              </a:rPr>
              <a:t>củng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 smtClean="0">
                <a:solidFill>
                  <a:srgbClr val="FF0000"/>
                </a:solidFill>
              </a:rPr>
              <a:t>cố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 “</a:t>
            </a:r>
            <a:r>
              <a:rPr lang="en-US" altLang="vi-VN" sz="2400" b="1" u="sng" dirty="0" err="1" smtClean="0">
                <a:solidFill>
                  <a:srgbClr val="FF0000"/>
                </a:solidFill>
              </a:rPr>
              <a:t>Cùng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</a:rPr>
              <a:t>nhau</a:t>
            </a:r>
            <a:r>
              <a:rPr lang="en-US" altLang="vi-VN" sz="2400" b="1" u="sng" dirty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>
                <a:solidFill>
                  <a:srgbClr val="FF0000"/>
                </a:solidFill>
              </a:rPr>
              <a:t>đua</a:t>
            </a:r>
            <a:r>
              <a:rPr lang="en-US" altLang="vi-VN" sz="2400" b="1" u="sng" dirty="0">
                <a:solidFill>
                  <a:srgbClr val="FF0000"/>
                </a:solidFill>
              </a:rPr>
              <a:t> </a:t>
            </a:r>
            <a:r>
              <a:rPr lang="en-US" altLang="vi-VN" sz="2400" b="1" u="sng" dirty="0" err="1" smtClean="0">
                <a:solidFill>
                  <a:srgbClr val="FF0000"/>
                </a:solidFill>
              </a:rPr>
              <a:t>tài</a:t>
            </a:r>
            <a:r>
              <a:rPr lang="en-US" altLang="vi-VN" sz="2400" b="1" u="sng" dirty="0" smtClean="0">
                <a:solidFill>
                  <a:srgbClr val="FF0000"/>
                </a:solidFill>
              </a:rPr>
              <a:t>”</a:t>
            </a:r>
            <a:endParaRPr lang="vi-VN" altLang="vi-VN" sz="2400" dirty="0">
              <a:solidFill>
                <a:srgbClr val="FF0000"/>
              </a:solidFill>
            </a:endParaRPr>
          </a:p>
        </p:txBody>
      </p:sp>
      <p:sp>
        <p:nvSpPr>
          <p:cNvPr id="10" name="Cloud Callout 9"/>
          <p:cNvSpPr/>
          <p:nvPr>
            <p:custDataLst>
              <p:tags r:id="rId8"/>
            </p:custDataLst>
          </p:nvPr>
        </p:nvSpPr>
        <p:spPr>
          <a:xfrm rot="637281">
            <a:off x="4572000" y="2939256"/>
            <a:ext cx="2867025" cy="2212975"/>
          </a:xfrm>
          <a:prstGeom prst="cloudCallout">
            <a:avLst>
              <a:gd name="adj1" fmla="val -11157"/>
              <a:gd name="adj2" fmla="val 32707"/>
            </a:avLst>
          </a:prstGeom>
          <a:gradFill>
            <a:gsLst>
              <a:gs pos="7000">
                <a:srgbClr val="FFC000"/>
              </a:gs>
              <a:gs pos="18000">
                <a:srgbClr val="00FF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49813" y="3260725"/>
            <a:ext cx="2438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u="sng">
                <a:solidFill>
                  <a:srgbClr val="0070C0"/>
                </a:solidFill>
              </a:rPr>
              <a:t>Hoạt động 2 : Trò chuyện về biển, đảo quê em</a:t>
            </a:r>
            <a:endParaRPr lang="vi-VN" altLang="vi-VN" sz="2400" b="1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9517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1676400" y="152400"/>
            <a:ext cx="575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Công viên nhạc nước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6174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863" y="895350"/>
                  <a:ext cx="8229600" cy="533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00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cá</a:t>
            </a:r>
            <a:r>
              <a:rPr lang="en-US" dirty="0" smtClean="0"/>
              <a:t> </a:t>
            </a:r>
            <a:r>
              <a:rPr lang="en-US" dirty="0" err="1" smtClean="0"/>
              <a:t>heo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xiếc</a:t>
            </a:r>
            <a:endParaRPr lang="vi-VN" dirty="0"/>
          </a:p>
        </p:txBody>
      </p:sp>
      <p:pic>
        <p:nvPicPr>
          <p:cNvPr id="7193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2228850" y="136366"/>
            <a:ext cx="461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Cá heo làm xiếc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7198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838" y="1066800"/>
                  <a:ext cx="8001000" cy="518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3152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Khái</a:t>
            </a:r>
            <a:r>
              <a:rPr lang="en-US" dirty="0" smtClean="0"/>
              <a:t> </a:t>
            </a:r>
            <a:r>
              <a:rPr lang="en-US" dirty="0" err="1" smtClean="0"/>
              <a:t>quát</a:t>
            </a:r>
            <a:endParaRPr lang="vi-VN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1828800"/>
            <a:ext cx="6553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buNone/>
            </a:pPr>
            <a:r>
              <a:rPr lang="en-US" altLang="vi-VN" sz="2800" dirty="0" smtClean="0">
                <a:solidFill>
                  <a:srgbClr val="461BB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Long.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altLang="vi-VN" sz="28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vi-VN" sz="2800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617076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Hình ảnh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endParaRPr lang="vi-VN" dirty="0"/>
          </a:p>
        </p:txBody>
      </p:sp>
      <p:pic>
        <p:nvPicPr>
          <p:cNvPr id="9238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-22746" y="152400"/>
            <a:ext cx="9166746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những công việc của người sống trên đảo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5180013" y="6361396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ảnh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9243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990600"/>
                  <a:ext cx="8153400" cy="533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038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466850" y="3098562"/>
            <a:ext cx="6400800" cy="1752600"/>
          </a:xfrm>
        </p:spPr>
        <p:txBody>
          <a:bodyPr>
            <a:normAutofit fontScale="92500" lnSpcReduction="10000"/>
          </a:bodyPr>
          <a:lstStyle/>
          <a:p>
            <a:r>
              <a:rPr lang="vi-VN" dirty="0" smtClean="0"/>
              <a:t>Câu 3:</a:t>
            </a:r>
            <a:r>
              <a:rPr lang="vi-VN" b="1" dirty="0">
                <a:latin typeface="Arial "/>
              </a:rPr>
              <a:t>Các con hãy nối hình ở cột 1 với hình ở cột 2 tương ứng để biết nhiệm vụ của những người sống trên đảo Tuần Châu?</a:t>
            </a:r>
            <a:r>
              <a:rPr lang="vi-VN" dirty="0" smtClean="0"/>
              <a:t> </a:t>
            </a:r>
            <a:endParaRPr lang="vi-VN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5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99490" y="0"/>
            <a:ext cx="8706920" cy="1159497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400" b="1" smtClean="0">
                <a:latin typeface="Arial "/>
              </a:rPr>
              <a:t>Các con hãy nối hình ở cột 1 với hình ở cột 2 tương ứng để biết nhiệm vụ của những người sống trên đảo Tuần Châu?</a:t>
            </a:r>
            <a:endParaRPr lang="vi-VN" sz="2400" b="1" dirty="0">
              <a:latin typeface="Arial "/>
            </a:endParaRPr>
          </a:p>
        </p:txBody>
      </p:sp>
      <p:sp>
        <p:nvSpPr>
          <p:cNvPr id="3" name="mmprod_col_3090"/>
          <p:cNvSpPr txBox="1"/>
          <p:nvPr>
            <p:custDataLst>
              <p:tags r:id="rId4"/>
            </p:custDataLst>
          </p:nvPr>
        </p:nvSpPr>
        <p:spPr>
          <a:xfrm>
            <a:off x="749619" y="1247595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vi-VN" sz="2800" b="1" smtClean="0"/>
              <a:t>Cột 1</a:t>
            </a:r>
            <a:endParaRPr lang="vi-VN" sz="2800" b="1" dirty="0"/>
          </a:p>
        </p:txBody>
      </p:sp>
      <p:sp>
        <p:nvSpPr>
          <p:cNvPr id="4" name="mmprod_col_30910"/>
          <p:cNvSpPr txBox="1"/>
          <p:nvPr>
            <p:custDataLst>
              <p:tags r:id="rId5"/>
            </p:custDataLst>
          </p:nvPr>
        </p:nvSpPr>
        <p:spPr>
          <a:xfrm>
            <a:off x="5787390" y="1239596"/>
            <a:ext cx="1415079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vi-VN" sz="2800" b="1" smtClean="0"/>
              <a:t>Cột 2</a:t>
            </a:r>
            <a:endParaRPr lang="vi-VN" sz="2800" b="1" dirty="0"/>
          </a:p>
        </p:txBody>
      </p:sp>
      <p:grpSp>
        <p:nvGrpSpPr>
          <p:cNvPr id="8" name="mmprod_answer10044"/>
          <p:cNvGrpSpPr/>
          <p:nvPr>
            <p:custDataLst>
              <p:tags r:id="rId6"/>
            </p:custDataLst>
          </p:nvPr>
        </p:nvGrpSpPr>
        <p:grpSpPr>
          <a:xfrm>
            <a:off x="5787390" y="2311876"/>
            <a:ext cx="3845115" cy="426720"/>
            <a:chOff x="4818889" y="2098516"/>
            <a:chExt cx="3845115" cy="426720"/>
          </a:xfrm>
        </p:grpSpPr>
        <p:sp>
          <p:nvSpPr>
            <p:cNvPr id="6" name="mmprod_ansbullet_10044"/>
            <p:cNvSpPr txBox="1"/>
            <p:nvPr>
              <p:custDataLst>
                <p:tags r:id="rId31"/>
              </p:custDataLst>
            </p:nvPr>
          </p:nvSpPr>
          <p:spPr>
            <a:xfrm>
              <a:off x="4818889" y="2098516"/>
              <a:ext cx="40532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vi-VN" sz="2800" smtClean="0">
                  <a:latin typeface="Calibri"/>
                </a:rPr>
                <a:t>A.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7" name="mmprod_anstext_10044"/>
            <p:cNvSpPr txBox="1"/>
            <p:nvPr>
              <p:custDataLst>
                <p:tags r:id="rId32"/>
              </p:custDataLst>
            </p:nvPr>
          </p:nvSpPr>
          <p:spPr>
            <a:xfrm>
              <a:off x="5330953" y="2098516"/>
              <a:ext cx="333305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vi-VN" sz="700" smtClean="0">
                  <a:solidFill>
                    <a:schemeClr val="bg1"/>
                  </a:solidFill>
                  <a:latin typeface="Calibri"/>
                </a:rPr>
                <a:t>Cá heo làm xiếc</a:t>
              </a:r>
              <a:endParaRPr lang="vi-VN" sz="700" dirty="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2" name="mmprod_answer10045"/>
          <p:cNvGrpSpPr/>
          <p:nvPr>
            <p:custDataLst>
              <p:tags r:id="rId7"/>
            </p:custDataLst>
          </p:nvPr>
        </p:nvGrpSpPr>
        <p:grpSpPr>
          <a:xfrm>
            <a:off x="5804329" y="3779781"/>
            <a:ext cx="3859911" cy="426720"/>
            <a:chOff x="4818889" y="2697956"/>
            <a:chExt cx="3859911" cy="426720"/>
          </a:xfrm>
        </p:grpSpPr>
        <p:sp>
          <p:nvSpPr>
            <p:cNvPr id="10" name="mmprod_ansbullet_10045"/>
            <p:cNvSpPr txBox="1"/>
            <p:nvPr>
              <p:custDataLst>
                <p:tags r:id="rId29"/>
              </p:custDataLst>
            </p:nvPr>
          </p:nvSpPr>
          <p:spPr>
            <a:xfrm>
              <a:off x="4818889" y="2697956"/>
              <a:ext cx="390525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vi-VN" sz="2800" smtClean="0">
                  <a:latin typeface="Calibri"/>
                </a:rPr>
                <a:t>B.</a:t>
              </a:r>
              <a:endParaRPr lang="vi-VN" sz="2800">
                <a:latin typeface="Calibri"/>
              </a:endParaRPr>
            </a:p>
          </p:txBody>
        </p:sp>
        <p:sp>
          <p:nvSpPr>
            <p:cNvPr id="11" name="mmprod_anstext_10045"/>
            <p:cNvSpPr txBox="1"/>
            <p:nvPr>
              <p:custDataLst>
                <p:tags r:id="rId30"/>
              </p:custDataLst>
            </p:nvPr>
          </p:nvSpPr>
          <p:spPr>
            <a:xfrm>
              <a:off x="5330953" y="2697956"/>
              <a:ext cx="334784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vi-VN" sz="700" smtClean="0">
                  <a:solidFill>
                    <a:schemeClr val="bg1"/>
                  </a:solidFill>
                  <a:latin typeface="Calibri"/>
                </a:rPr>
                <a:t>Dân đánh cá</a:t>
              </a:r>
              <a:endParaRPr lang="vi-VN" sz="700" dirty="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16" name="mmprod_answer10046"/>
          <p:cNvGrpSpPr/>
          <p:nvPr>
            <p:custDataLst>
              <p:tags r:id="rId8"/>
            </p:custDataLst>
          </p:nvPr>
        </p:nvGrpSpPr>
        <p:grpSpPr>
          <a:xfrm>
            <a:off x="5812790" y="5292106"/>
            <a:ext cx="3864673" cy="426720"/>
            <a:chOff x="4818889" y="3297396"/>
            <a:chExt cx="3864673" cy="426720"/>
          </a:xfrm>
        </p:grpSpPr>
        <p:sp>
          <p:nvSpPr>
            <p:cNvPr id="14" name="mmprod_ansbullet_10046"/>
            <p:cNvSpPr txBox="1"/>
            <p:nvPr>
              <p:custDataLst>
                <p:tags r:id="rId27"/>
              </p:custDataLst>
            </p:nvPr>
          </p:nvSpPr>
          <p:spPr>
            <a:xfrm>
              <a:off x="4818889" y="3297396"/>
              <a:ext cx="385763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vi-VN" sz="2800" smtClean="0">
                  <a:latin typeface="Calibri"/>
                </a:rPr>
                <a:t>C.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5" name="mmprod_anstext_10046"/>
            <p:cNvSpPr txBox="1"/>
            <p:nvPr>
              <p:custDataLst>
                <p:tags r:id="rId28"/>
              </p:custDataLst>
            </p:nvPr>
          </p:nvSpPr>
          <p:spPr>
            <a:xfrm>
              <a:off x="5330953" y="3297396"/>
              <a:ext cx="335260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vi-VN" sz="700" smtClean="0">
                  <a:solidFill>
                    <a:schemeClr val="bg1"/>
                  </a:solidFill>
                  <a:latin typeface="Calibri"/>
                </a:rPr>
                <a:t>chu hai quan</a:t>
              </a:r>
              <a:endParaRPr lang="vi-VN" sz="700" dirty="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21" name="mmprod_item10047"/>
          <p:cNvGrpSpPr/>
          <p:nvPr>
            <p:custDataLst>
              <p:tags r:id="rId9"/>
            </p:custDataLst>
          </p:nvPr>
        </p:nvGrpSpPr>
        <p:grpSpPr>
          <a:xfrm>
            <a:off x="457200" y="2098516"/>
            <a:ext cx="2542540" cy="431800"/>
            <a:chOff x="457200" y="2098516"/>
            <a:chExt cx="2542540" cy="431800"/>
          </a:xfrm>
        </p:grpSpPr>
        <p:sp>
          <p:nvSpPr>
            <p:cNvPr id="18" name="mmprod_item_input_outertext10047"/>
            <p:cNvSpPr/>
            <p:nvPr>
              <p:custDataLst>
                <p:tags r:id="rId25"/>
              </p:custDataLst>
            </p:nvPr>
          </p:nvSpPr>
          <p:spPr>
            <a:xfrm>
              <a:off x="457200" y="2098516"/>
              <a:ext cx="431800" cy="4318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vi-VN" sz="2800" smtClean="0">
                  <a:solidFill>
                    <a:schemeClr val="tx1"/>
                  </a:solidFill>
                  <a:latin typeface="Calibri"/>
                </a:rPr>
                <a:t>C</a:t>
              </a:r>
              <a:endParaRPr lang="vi-VN" sz="28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0" name="mmprod_item_label10047"/>
            <p:cNvSpPr txBox="1"/>
            <p:nvPr>
              <p:custDataLst>
                <p:tags r:id="rId26"/>
              </p:custDataLst>
            </p:nvPr>
          </p:nvSpPr>
          <p:spPr>
            <a:xfrm>
              <a:off x="1018540" y="2098516"/>
              <a:ext cx="198120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solidFill>
                    <a:schemeClr val="bg1"/>
                  </a:solidFill>
                  <a:latin typeface="Calibri"/>
                </a:rPr>
                <a:t>Chú hải quân</a:t>
              </a:r>
              <a:endParaRPr lang="vi-VN" sz="100" dirty="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26" name="mmprod_item10048"/>
          <p:cNvGrpSpPr/>
          <p:nvPr>
            <p:custDataLst>
              <p:tags r:id="rId10"/>
            </p:custDataLst>
          </p:nvPr>
        </p:nvGrpSpPr>
        <p:grpSpPr>
          <a:xfrm>
            <a:off x="389801" y="4038600"/>
            <a:ext cx="3164840" cy="431800"/>
            <a:chOff x="457200" y="2703036"/>
            <a:chExt cx="3164840" cy="431800"/>
          </a:xfrm>
        </p:grpSpPr>
        <p:sp>
          <p:nvSpPr>
            <p:cNvPr id="23" name="mmprod_item_input_outertext10048"/>
            <p:cNvSpPr/>
            <p:nvPr>
              <p:custDataLst>
                <p:tags r:id="rId23"/>
              </p:custDataLst>
            </p:nvPr>
          </p:nvSpPr>
          <p:spPr>
            <a:xfrm>
              <a:off x="457200" y="2703036"/>
              <a:ext cx="431800" cy="4318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vi-VN" sz="2800" smtClean="0">
                  <a:solidFill>
                    <a:schemeClr val="tx1"/>
                  </a:solidFill>
                  <a:latin typeface="Calibri"/>
                </a:rPr>
                <a:t>A</a:t>
              </a:r>
              <a:endParaRPr lang="vi-VN" sz="28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5" name="mmprod_item_label10048"/>
            <p:cNvSpPr txBox="1"/>
            <p:nvPr>
              <p:custDataLst>
                <p:tags r:id="rId24"/>
              </p:custDataLst>
            </p:nvPr>
          </p:nvSpPr>
          <p:spPr>
            <a:xfrm>
              <a:off x="1018540" y="2703036"/>
              <a:ext cx="260350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600" smtClean="0">
                  <a:solidFill>
                    <a:schemeClr val="bg1"/>
                  </a:solidFill>
                  <a:latin typeface="Calibri"/>
                </a:rPr>
                <a:t>Người dạy cá heo</a:t>
              </a:r>
              <a:endParaRPr lang="vi-VN" sz="600" dirty="0">
                <a:solidFill>
                  <a:schemeClr val="bg1"/>
                </a:solidFill>
                <a:latin typeface="Calibri"/>
              </a:endParaRPr>
            </a:p>
          </p:txBody>
        </p:sp>
      </p:grpSp>
      <p:grpSp>
        <p:nvGrpSpPr>
          <p:cNvPr id="31" name="mmprod_item10049"/>
          <p:cNvGrpSpPr/>
          <p:nvPr>
            <p:custDataLst>
              <p:tags r:id="rId11"/>
            </p:custDataLst>
          </p:nvPr>
        </p:nvGrpSpPr>
        <p:grpSpPr>
          <a:xfrm>
            <a:off x="457200" y="5287026"/>
            <a:ext cx="2123440" cy="431800"/>
            <a:chOff x="457200" y="3307556"/>
            <a:chExt cx="2123440" cy="431800"/>
          </a:xfrm>
        </p:grpSpPr>
        <p:sp>
          <p:nvSpPr>
            <p:cNvPr id="28" name="mmprod_item_input_outertext10049"/>
            <p:cNvSpPr/>
            <p:nvPr>
              <p:custDataLst>
                <p:tags r:id="rId21"/>
              </p:custDataLst>
            </p:nvPr>
          </p:nvSpPr>
          <p:spPr>
            <a:xfrm>
              <a:off x="457200" y="3307556"/>
              <a:ext cx="431800" cy="4318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vi-VN" sz="2800" smtClean="0">
                  <a:solidFill>
                    <a:schemeClr val="tx1"/>
                  </a:solidFill>
                  <a:latin typeface="Calibri"/>
                </a:rPr>
                <a:t>B</a:t>
              </a:r>
              <a:endParaRPr lang="vi-VN" sz="28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0" name="mmprod_item_label10049"/>
            <p:cNvSpPr txBox="1"/>
            <p:nvPr>
              <p:custDataLst>
                <p:tags r:id="rId22"/>
              </p:custDataLst>
            </p:nvPr>
          </p:nvSpPr>
          <p:spPr>
            <a:xfrm>
              <a:off x="1018540" y="3307556"/>
              <a:ext cx="156210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500" smtClean="0">
                  <a:solidFill>
                    <a:schemeClr val="bg1"/>
                  </a:solidFill>
                  <a:latin typeface="Calibri"/>
                </a:rPr>
                <a:t>người dân</a:t>
              </a:r>
              <a:endParaRPr lang="vi-VN" sz="500" dirty="0">
                <a:solidFill>
                  <a:schemeClr val="bg1"/>
                </a:solidFill>
                <a:latin typeface="Calibri"/>
              </a:endParaRPr>
            </a:p>
          </p:txBody>
        </p:sp>
      </p:grpSp>
      <p:sp>
        <p:nvSpPr>
          <p:cNvPr id="32" name="mmprod_feedback_7000"/>
          <p:cNvSpPr/>
          <p:nvPr>
            <p:custDataLst>
              <p:tags r:id="rId12"/>
            </p:custDataLst>
          </p:nvPr>
        </p:nvSpPr>
        <p:spPr>
          <a:xfrm>
            <a:off x="60363" y="6179106"/>
            <a:ext cx="2127250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 "/>
              </a:rPr>
              <a:t>Đúng</a:t>
            </a:r>
            <a:endParaRPr lang="vi-VN" dirty="0">
              <a:latin typeface="Arial "/>
            </a:endParaRPr>
          </a:p>
        </p:txBody>
      </p:sp>
      <p:sp>
        <p:nvSpPr>
          <p:cNvPr id="33" name="mmprod_feedback_7002"/>
          <p:cNvSpPr/>
          <p:nvPr>
            <p:custDataLst>
              <p:tags r:id="rId13"/>
            </p:custDataLst>
          </p:nvPr>
        </p:nvSpPr>
        <p:spPr>
          <a:xfrm>
            <a:off x="60363" y="6220096"/>
            <a:ext cx="1522476" cy="67889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Chưa đúng</a:t>
            </a:r>
            <a:endParaRPr lang="vi-VN" dirty="0"/>
          </a:p>
        </p:txBody>
      </p:sp>
      <p:sp>
        <p:nvSpPr>
          <p:cNvPr id="39" name="mmprod_feedback_7007"/>
          <p:cNvSpPr/>
          <p:nvPr>
            <p:custDataLst>
              <p:tags r:id="rId14"/>
            </p:custDataLst>
          </p:nvPr>
        </p:nvSpPr>
        <p:spPr>
          <a:xfrm>
            <a:off x="57933" y="6177606"/>
            <a:ext cx="1872928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Bạn chưa làm xong</a:t>
            </a:r>
            <a:endParaRPr lang="vi-VN" sz="1600" dirty="0"/>
          </a:p>
        </p:txBody>
      </p:sp>
      <p:pic>
        <p:nvPicPr>
          <p:cNvPr id="50" name="Picture 2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51" y="4939356"/>
            <a:ext cx="1858962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5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28" y="3429335"/>
            <a:ext cx="1891154" cy="140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97" y="1894998"/>
            <a:ext cx="1897871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mmprod_Button104"/>
          <p:cNvGrpSpPr/>
          <p:nvPr>
            <p:custDataLst>
              <p:tags r:id="rId15"/>
            </p:custDataLst>
          </p:nvPr>
        </p:nvGrpSpPr>
        <p:grpSpPr>
          <a:xfrm>
            <a:off x="3432810" y="6013830"/>
            <a:ext cx="1145540" cy="407337"/>
            <a:chOff x="6306820" y="5718826"/>
            <a:chExt cx="1145540" cy="407337"/>
          </a:xfrm>
        </p:grpSpPr>
        <p:sp>
          <p:nvSpPr>
            <p:cNvPr id="66" name="mmprod_ButtonShape104"/>
            <p:cNvSpPr/>
            <p:nvPr>
              <p:custDataLst>
                <p:tags r:id="rId1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67" name="mmprod_ButtonText105"/>
            <p:cNvSpPr/>
            <p:nvPr>
              <p:custDataLst>
                <p:tags r:id="rId20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b="1" smtClean="0">
                  <a:solidFill>
                    <a:srgbClr val="FFFF00"/>
                  </a:solidFill>
                </a:rPr>
                <a:t>Trả lời</a:t>
              </a:r>
              <a:endParaRPr lang="vi-VN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8" name="mmprod_Button106"/>
          <p:cNvGrpSpPr/>
          <p:nvPr>
            <p:custDataLst>
              <p:tags r:id="rId16"/>
            </p:custDataLst>
          </p:nvPr>
        </p:nvGrpSpPr>
        <p:grpSpPr>
          <a:xfrm>
            <a:off x="4667250" y="6013830"/>
            <a:ext cx="1145540" cy="407337"/>
            <a:chOff x="7541260" y="5718826"/>
            <a:chExt cx="1145540" cy="407337"/>
          </a:xfrm>
        </p:grpSpPr>
        <p:sp>
          <p:nvSpPr>
            <p:cNvPr id="69" name="mmprod_ButtonShape106"/>
            <p:cNvSpPr/>
            <p:nvPr>
              <p:custDataLst>
                <p:tags r:id="rId1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70" name="mmprod_ButtonText107"/>
            <p:cNvSpPr/>
            <p:nvPr>
              <p:custDataLst>
                <p:tags r:id="rId18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</a:rPr>
                <a:t>Xóa làm lại</a:t>
              </a:r>
              <a:endParaRPr lang="vi-VN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1" name="Picture 24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69" y="4963317"/>
            <a:ext cx="19177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29" y="3441845"/>
            <a:ext cx="1925565" cy="128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26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61" y="1894998"/>
            <a:ext cx="1917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1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utoUpdateAnimBg="0"/>
      <p:bldP spid="33" grpId="0" animBg="1" autoUpdateAnimBg="0"/>
      <p:bldP spid="3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endParaRPr lang="vi-VN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1981200"/>
            <a:ext cx="7086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u="sng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u="sng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b="1" u="sng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defRPr/>
            </a:pP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vi-VN" sz="32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6600" dirty="0">
              <a:solidFill>
                <a:srgbClr val="FF0000"/>
              </a:solidFill>
              <a:latin typeface=".VnAvantH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66035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 Hình ảnh các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r>
              <a:rPr lang="en-US" dirty="0" smtClean="0"/>
              <a:t> </a:t>
            </a:r>
            <a:endParaRPr lang="vi-VN" dirty="0"/>
          </a:p>
        </p:txBody>
      </p:sp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09600" y="31845"/>
            <a:ext cx="7772400" cy="860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ảnh các đảo khác 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2315" name="ShockwaveFlash1" r:id="rId5" imgW="9142857" imgH="6857143"/>
        </mc:Choice>
        <mc:Fallback>
          <p:control name="ShockwaveFlash1" r:id="rId5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914400"/>
                  <a:ext cx="8382000" cy="5410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328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dục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bảo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endParaRPr lang="vi-VN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6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866900"/>
            <a:ext cx="75438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vi-VN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vi-V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altLang="vi-VN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090384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endParaRPr lang="vi-VN" dirty="0"/>
          </a:p>
        </p:txBody>
      </p:sp>
      <p:pic>
        <p:nvPicPr>
          <p:cNvPr id="13335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1676400" y="15240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bảo vệ môi trường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3340" name="ShockwaveFlash1" r:id="rId5" imgW="9142857" imgH="6857143"/>
        </mc:Choice>
        <mc:Fallback>
          <p:control name="ShockwaveFlash1" r:id="rId5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000" y="1143000"/>
                  <a:ext cx="6934200" cy="4800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768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 </a:t>
            </a:r>
            <a:endParaRPr lang="vi-VN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1828800"/>
            <a:ext cx="6400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nay,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kiệt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thảm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vi-VN" sz="28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vi-VN" sz="2800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vi-VN" sz="36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lang="en-US" altLang="vi-VN" sz="6600" dirty="0">
              <a:solidFill>
                <a:srgbClr val="FF0000"/>
              </a:solidFill>
              <a:latin typeface=".VnAvantH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06029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1</a:t>
            </a:r>
            <a:endParaRPr lang="vi-VN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2819400"/>
            <a:ext cx="6629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con!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vi-VN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vi-VN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vi-VN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altLang="vi-VN" b="1" dirty="0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vi-VN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altLang="vi-VN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600200" y="1143000"/>
            <a:ext cx="6172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vi-VN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vi-VN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altLang="vi-V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1088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endParaRPr lang="vi-VN" dirty="0"/>
          </a:p>
        </p:txBody>
      </p:sp>
      <p:pic>
        <p:nvPicPr>
          <p:cNvPr id="10262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1371600" y="762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hình ảnh biển bị ô nhiễm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267" name="ShockwaveFlash1" r:id="rId5" imgW="9142857" imgH="6857143"/>
        </mc:Choice>
        <mc:Fallback>
          <p:control name="ShockwaveFlash1" r:id="rId5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13" y="838200"/>
                  <a:ext cx="8153400" cy="54864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937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vi-VN" dirty="0" smtClean="0"/>
              <a:t>Câu 8: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Để bảo vệ môi trường biển - đảo các con phải làm gì?</a:t>
            </a:r>
            <a:r>
              <a:rPr lang="vi-VN" dirty="0" smtClean="0"/>
              <a:t> </a:t>
            </a:r>
            <a:endParaRPr lang="vi-VN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3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8899" y="228600"/>
            <a:ext cx="9135101" cy="8382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b="1" smtClean="0">
                <a:latin typeface="Arial" panose="020B0604020202020204" pitchFamily="34" charset="0"/>
                <a:cs typeface="Arial" panose="020B0604020202020204" pitchFamily="34" charset="0"/>
              </a:rPr>
              <a:t>Để bảo vệ môi trường biển - đảo các con phải làm gì?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4"/>
            </p:custDataLst>
          </p:nvPr>
        </p:nvSpPr>
        <p:spPr>
          <a:xfrm>
            <a:off x="-8899" y="6179536"/>
            <a:ext cx="1088399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600" dirty="0" err="1" smtClean="0">
                <a:latin typeface="Arial "/>
              </a:rPr>
              <a:t>Đúng</a:t>
            </a:r>
            <a:endParaRPr lang="vi-VN" sz="1600" dirty="0">
              <a:latin typeface="Arial "/>
            </a:endParaRPr>
          </a:p>
        </p:txBody>
      </p:sp>
      <p:sp>
        <p:nvSpPr>
          <p:cNvPr id="19" name="mmprod_feedback_7002"/>
          <p:cNvSpPr/>
          <p:nvPr>
            <p:custDataLst>
              <p:tags r:id="rId5"/>
            </p:custDataLst>
          </p:nvPr>
        </p:nvSpPr>
        <p:spPr>
          <a:xfrm>
            <a:off x="1739301" y="6085433"/>
            <a:ext cx="1645920" cy="67889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Chưa đúng</a:t>
            </a:r>
            <a:endParaRPr lang="vi-VN" sz="1600" dirty="0"/>
          </a:p>
        </p:txBody>
      </p:sp>
      <p:sp>
        <p:nvSpPr>
          <p:cNvPr id="25" name="mmprod_feedback_7007"/>
          <p:cNvSpPr/>
          <p:nvPr>
            <p:custDataLst>
              <p:tags r:id="rId6"/>
            </p:custDataLst>
          </p:nvPr>
        </p:nvSpPr>
        <p:spPr>
          <a:xfrm>
            <a:off x="672501" y="6100763"/>
            <a:ext cx="2133600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Bạn chưa làm xong</a:t>
            </a:r>
            <a:endParaRPr lang="vi-VN" sz="1600" dirty="0"/>
          </a:p>
        </p:txBody>
      </p:sp>
      <p:grpSp>
        <p:nvGrpSpPr>
          <p:cNvPr id="28" name="mmprod_Button104"/>
          <p:cNvGrpSpPr/>
          <p:nvPr>
            <p:custDataLst>
              <p:tags r:id="rId7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26" name="mmprod_ButtonShape104"/>
            <p:cNvSpPr/>
            <p:nvPr>
              <p:custDataLst>
                <p:tags r:id="rId2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7" name="mmprod_ButtonText105"/>
            <p:cNvSpPr/>
            <p:nvPr>
              <p:custDataLst>
                <p:tags r:id="rId24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FF00"/>
                  </a:solidFill>
                </a:rPr>
                <a:t>Trả lời</a:t>
              </a:r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mmprod_Button106"/>
          <p:cNvGrpSpPr/>
          <p:nvPr>
            <p:custDataLst>
              <p:tags r:id="rId8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29" name="mmprod_ButtonShape106"/>
            <p:cNvSpPr/>
            <p:nvPr>
              <p:custDataLst>
                <p:tags r:id="rId2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30" name="mmprod_ButtonText107"/>
            <p:cNvSpPr/>
            <p:nvPr>
              <p:custDataLst>
                <p:tags r:id="rId2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</a:rPr>
                <a:t>Xóa làm lại</a:t>
              </a:r>
              <a:endParaRPr lang="vi-VN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27" y="1572131"/>
            <a:ext cx="2404364" cy="146248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80" y="4780015"/>
            <a:ext cx="1606567" cy="97721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02" y="3189037"/>
            <a:ext cx="2447598" cy="138044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47" y="4771937"/>
            <a:ext cx="1724053" cy="972365"/>
          </a:xfrm>
          <a:prstGeom prst="rect">
            <a:avLst/>
          </a:prstGeom>
        </p:spPr>
      </p:pic>
      <p:grpSp>
        <p:nvGrpSpPr>
          <p:cNvPr id="34" name="mmprod_answer10105"/>
          <p:cNvGrpSpPr/>
          <p:nvPr>
            <p:custDataLst>
              <p:tags r:id="rId9"/>
            </p:custDataLst>
          </p:nvPr>
        </p:nvGrpSpPr>
        <p:grpSpPr>
          <a:xfrm>
            <a:off x="673100" y="1645920"/>
            <a:ext cx="5755640" cy="426720"/>
            <a:chOff x="673100" y="164592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8"/>
              </p:custDataLst>
            </p:nvPr>
          </p:nvSpPr>
          <p:spPr>
            <a:xfrm>
              <a:off x="1079500" y="164592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A) </a:t>
              </a:r>
              <a:endParaRPr lang="vi-VN" sz="280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9"/>
              </p:custDataLst>
            </p:nvPr>
          </p:nvSpPr>
          <p:spPr>
            <a:xfrm>
              <a:off x="1549400" y="164592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Không vứt ra ra ngoài bãi biển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33" name="mmprod_answer_input1010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757019"/>
              <a:ext cx="205646" cy="204522"/>
            </a:xfrm>
            <a:prstGeom prst="rect">
              <a:avLst/>
            </a:prstGeom>
          </p:spPr>
        </p:pic>
      </p:grpSp>
      <p:grpSp>
        <p:nvGrpSpPr>
          <p:cNvPr id="36" name="mmprod_answer10107"/>
          <p:cNvGrpSpPr/>
          <p:nvPr>
            <p:custDataLst>
              <p:tags r:id="rId10"/>
            </p:custDataLst>
          </p:nvPr>
        </p:nvGrpSpPr>
        <p:grpSpPr>
          <a:xfrm>
            <a:off x="708357" y="3391580"/>
            <a:ext cx="5755640" cy="426720"/>
            <a:chOff x="708357" y="3391580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5"/>
              </p:custDataLst>
            </p:nvPr>
          </p:nvSpPr>
          <p:spPr>
            <a:xfrm>
              <a:off x="1114757" y="3391580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B) </a:t>
              </a:r>
              <a:endParaRPr lang="vi-VN" sz="280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6"/>
              </p:custDataLst>
            </p:nvPr>
          </p:nvSpPr>
          <p:spPr>
            <a:xfrm>
              <a:off x="1584657" y="339158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Không đổ phế thải ra biển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35" name="mmprod_answer_input1010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57" y="3502679"/>
              <a:ext cx="205646" cy="204522"/>
            </a:xfrm>
            <a:prstGeom prst="rect">
              <a:avLst/>
            </a:prstGeom>
          </p:spPr>
        </p:pic>
      </p:grpSp>
      <p:grpSp>
        <p:nvGrpSpPr>
          <p:cNvPr id="44" name="mmprod_answer10109"/>
          <p:cNvGrpSpPr/>
          <p:nvPr>
            <p:custDataLst>
              <p:tags r:id="rId11"/>
            </p:custDataLst>
          </p:nvPr>
        </p:nvGrpSpPr>
        <p:grpSpPr>
          <a:xfrm>
            <a:off x="713239" y="4953000"/>
            <a:ext cx="5755640" cy="426720"/>
            <a:chOff x="713239" y="4953000"/>
            <a:chExt cx="5755640" cy="426720"/>
          </a:xfrm>
        </p:grpSpPr>
        <p:sp>
          <p:nvSpPr>
            <p:cNvPr id="14" name="mmprod_s2_1043"/>
            <p:cNvSpPr txBox="1"/>
            <p:nvPr>
              <p:custDataLst>
                <p:tags r:id="rId12"/>
              </p:custDataLst>
            </p:nvPr>
          </p:nvSpPr>
          <p:spPr>
            <a:xfrm>
              <a:off x="1119639" y="4953000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C) </a:t>
              </a:r>
              <a:endParaRPr lang="vi-VN" sz="2800">
                <a:latin typeface="Calibri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3"/>
              </p:custDataLst>
            </p:nvPr>
          </p:nvSpPr>
          <p:spPr>
            <a:xfrm>
              <a:off x="1576839" y="4953000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Cả hai phương án trên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43" name="mmprod_answer_input1010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9" y="506409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7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animBg="1" autoUpdateAnimBg="0"/>
      <p:bldP spid="2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Khái</a:t>
            </a:r>
            <a:r>
              <a:rPr lang="en-US" dirty="0" smtClean="0"/>
              <a:t> </a:t>
            </a:r>
            <a:r>
              <a:rPr lang="en-US" dirty="0" err="1" smtClean="0"/>
              <a:t>quát</a:t>
            </a:r>
            <a:endParaRPr lang="vi-VN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1562100" y="1981200"/>
            <a:ext cx="6019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/>
              <a:t>  </a:t>
            </a:r>
            <a:r>
              <a:rPr lang="vi-VN" sz="3200" b="1" dirty="0" smtClean="0">
                <a:solidFill>
                  <a:srgbClr val="2106C6"/>
                </a:solidFill>
                <a:latin typeface="Arial "/>
              </a:rPr>
              <a:t>Có một vị khách người nước ngoài sang Việt Nam du lịch và các anh chị trong </a:t>
            </a:r>
            <a:r>
              <a:rPr lang="vi-VN" sz="3200" b="1" dirty="0">
                <a:solidFill>
                  <a:srgbClr val="2106C6"/>
                </a:solidFill>
                <a:latin typeface="Arial "/>
              </a:rPr>
              <a:t>Đ</a:t>
            </a:r>
            <a:r>
              <a:rPr lang="vi-VN" sz="3200" b="1" dirty="0" smtClean="0">
                <a:solidFill>
                  <a:srgbClr val="2106C6"/>
                </a:solidFill>
                <a:latin typeface="Arial "/>
              </a:rPr>
              <a:t>oàn Thanh Niên cũng tham gia bảo vệ môi trường  biển đảo.</a:t>
            </a:r>
            <a:endParaRPr lang="vi-VN" sz="3200" b="1" dirty="0">
              <a:solidFill>
                <a:srgbClr val="2106C6"/>
              </a:solidFill>
              <a:latin typeface="Arial 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1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 </a:t>
            </a:r>
            <a:endParaRPr lang="vi-VN" dirty="0"/>
          </a:p>
        </p:txBody>
      </p:sp>
      <p:pic>
        <p:nvPicPr>
          <p:cNvPr id="11289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532228" y="373018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Một số hành động bảo vệ môi trường biển – đảo.</a:t>
            </a:r>
            <a:endParaRPr lang="vi-V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4419600" y="6292334"/>
            <a:ext cx="3846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và ảnh Internet</a:t>
            </a:r>
            <a:endParaRPr lang="vi-VN" sz="20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1292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00" y="838200"/>
                  <a:ext cx="8077200" cy="5334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876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phim</a:t>
            </a:r>
            <a:endParaRPr lang="vi-VN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1752600"/>
            <a:ext cx="6781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en-US" altLang="vi-VN" dirty="0" smtClean="0">
                <a:solidFill>
                  <a:srgbClr val="9900FF"/>
                </a:solidFill>
                <a:latin typeface="Arial "/>
                <a:cs typeface="Times New Roman" pitchFamily="18" charset="0"/>
              </a:rPr>
              <a:t>    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Ngoài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ra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,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chúng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ta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còn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bị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ảnh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hưởng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của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những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đợt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sống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thần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và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bão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biển</a:t>
            </a:r>
            <a:r>
              <a:rPr lang="en-US" altLang="vi-VN" b="1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nữa. Đây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là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hai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đoạn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phim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nói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về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“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Bão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biển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” </a:t>
            </a:r>
            <a:r>
              <a:rPr lang="en-US" altLang="vi-VN" b="1" dirty="0" err="1">
                <a:solidFill>
                  <a:srgbClr val="2106C6"/>
                </a:solidFill>
                <a:latin typeface="Arial "/>
                <a:cs typeface="Times New Roman" pitchFamily="18" charset="0"/>
              </a:rPr>
              <a:t>và</a:t>
            </a:r>
            <a:r>
              <a:rPr lang="en-US" altLang="vi-VN" b="1" dirty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“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Sóng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thần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”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các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con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cùng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chú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ý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lên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xem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 </a:t>
            </a:r>
            <a:r>
              <a:rPr lang="en-US" altLang="vi-VN" b="1" dirty="0" err="1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nhé</a:t>
            </a:r>
            <a:r>
              <a:rPr lang="en-US" altLang="vi-VN" b="1" dirty="0" smtClean="0">
                <a:solidFill>
                  <a:srgbClr val="2106C6"/>
                </a:solidFill>
                <a:latin typeface="Arial "/>
                <a:cs typeface="Times New Roman" pitchFamily="18" charset="0"/>
              </a:rPr>
              <a:t>.</a:t>
            </a:r>
            <a:endParaRPr lang="en-US" altLang="vi-VN" b="1" dirty="0">
              <a:solidFill>
                <a:srgbClr val="2106C6"/>
              </a:solidFill>
              <a:latin typeface="Arial 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29373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bão</a:t>
            </a:r>
            <a:r>
              <a:rPr lang="en-US" dirty="0" smtClean="0"/>
              <a:t> </a:t>
            </a:r>
            <a:r>
              <a:rPr lang="en-US" dirty="0" err="1" smtClean="0"/>
              <a:t>biển</a:t>
            </a:r>
            <a:endParaRPr lang="vi-V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590800" y="2286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Bão biển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4363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738" y="990600"/>
                  <a:ext cx="8077200" cy="5181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3719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Video </a:t>
            </a:r>
            <a:r>
              <a:rPr lang="en-US" dirty="0" err="1" smtClean="0"/>
              <a:t>sóng</a:t>
            </a:r>
            <a:r>
              <a:rPr lang="en-US" dirty="0" smtClean="0"/>
              <a:t> </a:t>
            </a:r>
            <a:r>
              <a:rPr lang="en-US" dirty="0" err="1" smtClean="0"/>
              <a:t>thần</a:t>
            </a:r>
            <a:endParaRPr lang="vi-VN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94864" y="3048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Sóng thần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5387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000" y="1066800"/>
                  <a:ext cx="7239000" cy="502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6487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3: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củng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endParaRPr lang="vi-VN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3900" y="2133600"/>
            <a:ext cx="7696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vi-VN" sz="4000" b="1" u="sng" dirty="0" err="1">
                <a:solidFill>
                  <a:srgbClr val="FF0000"/>
                </a:solidFill>
                <a:latin typeface="Arial" charset="0"/>
              </a:rPr>
              <a:t>Hoạt</a:t>
            </a:r>
            <a:r>
              <a:rPr lang="en-US" altLang="vi-VN" sz="4000" b="1" u="sng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000" b="1" u="sng" dirty="0" err="1">
                <a:solidFill>
                  <a:srgbClr val="FF0000"/>
                </a:solidFill>
                <a:latin typeface="Arial" charset="0"/>
              </a:rPr>
              <a:t>động</a:t>
            </a:r>
            <a:r>
              <a:rPr lang="en-US" altLang="vi-VN" sz="4000" b="1" u="sng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altLang="vi-VN" sz="4000" b="1" u="sng" dirty="0" smtClean="0">
                <a:solidFill>
                  <a:srgbClr val="FF0000"/>
                </a:solidFill>
                <a:latin typeface="Arial" charset="0"/>
              </a:rPr>
              <a:t>: </a:t>
            </a:r>
            <a:r>
              <a:rPr lang="en-US" altLang="vi-VN" sz="4000" b="1" u="sng" dirty="0" err="1" smtClean="0">
                <a:solidFill>
                  <a:srgbClr val="FF0000"/>
                </a:solidFill>
                <a:latin typeface="Arial" charset="0"/>
              </a:rPr>
              <a:t>Trò</a:t>
            </a:r>
            <a:r>
              <a:rPr lang="en-US" altLang="vi-VN" sz="40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000" b="1" u="sng" dirty="0" err="1" smtClean="0">
                <a:solidFill>
                  <a:srgbClr val="FF0000"/>
                </a:solidFill>
                <a:latin typeface="Arial" charset="0"/>
              </a:rPr>
              <a:t>chơi</a:t>
            </a:r>
            <a:r>
              <a:rPr lang="en-US" altLang="vi-VN" sz="40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000" b="1" u="sng" dirty="0" err="1" smtClean="0">
                <a:solidFill>
                  <a:srgbClr val="FF0000"/>
                </a:solidFill>
                <a:latin typeface="Arial" charset="0"/>
              </a:rPr>
              <a:t>củng</a:t>
            </a:r>
            <a:r>
              <a:rPr lang="en-US" altLang="vi-VN" sz="4000" b="1" u="sng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vi-VN" sz="4000" b="1" u="sng" dirty="0" err="1" smtClean="0">
                <a:solidFill>
                  <a:srgbClr val="FF0000"/>
                </a:solidFill>
                <a:latin typeface="Arial" charset="0"/>
              </a:rPr>
              <a:t>cố</a:t>
            </a:r>
            <a:r>
              <a:rPr lang="en-US" altLang="vi-VN" sz="4000" b="1" u="sng" dirty="0" smtClean="0">
                <a:solidFill>
                  <a:srgbClr val="FF0000"/>
                </a:solidFill>
                <a:latin typeface="Arial" charset="0"/>
              </a:rPr>
              <a:t>  </a:t>
            </a:r>
            <a:endParaRPr lang="en-US" altLang="vi-VN" sz="4000" b="1" u="sng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/>
            <a:r>
              <a:rPr lang="en-US" altLang="vi-VN" sz="4800" dirty="0">
                <a:solidFill>
                  <a:srgbClr val="2D2DFD"/>
                </a:solidFill>
                <a:latin typeface="Arial" charset="0"/>
              </a:rPr>
              <a:t> </a:t>
            </a:r>
            <a:r>
              <a:rPr lang="en-US" altLang="vi-VN" sz="4800" dirty="0" smtClean="0">
                <a:solidFill>
                  <a:srgbClr val="2D2DFD"/>
                </a:solidFill>
                <a:latin typeface="Arial" charset="0"/>
              </a:rPr>
              <a:t> </a:t>
            </a:r>
            <a:r>
              <a:rPr lang="en-US" altLang="vi-VN" sz="3600" b="1" dirty="0" err="1" smtClean="0">
                <a:solidFill>
                  <a:srgbClr val="2106C6"/>
                </a:solidFill>
                <a:latin typeface="Arial" charset="0"/>
              </a:rPr>
              <a:t>Bây</a:t>
            </a:r>
            <a:r>
              <a:rPr lang="en-US" altLang="vi-VN" sz="3600" b="1" dirty="0" smtClean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giờ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,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Cô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mời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các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con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cùng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đến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với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chương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 smtClean="0">
                <a:solidFill>
                  <a:srgbClr val="2106C6"/>
                </a:solidFill>
                <a:latin typeface="Arial" charset="0"/>
              </a:rPr>
              <a:t>trình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smtClean="0">
                <a:solidFill>
                  <a:srgbClr val="2106C6"/>
                </a:solidFill>
                <a:latin typeface="Arial" charset="0"/>
              </a:rPr>
              <a:t>“</a:t>
            </a:r>
            <a:r>
              <a:rPr lang="en-US" altLang="vi-VN" sz="3600" b="1" dirty="0" err="1" smtClean="0">
                <a:solidFill>
                  <a:srgbClr val="2106C6"/>
                </a:solidFill>
                <a:latin typeface="Arial" charset="0"/>
              </a:rPr>
              <a:t>Cùng</a:t>
            </a:r>
            <a:r>
              <a:rPr lang="en-US" altLang="vi-VN" sz="3600" b="1" dirty="0" smtClean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nhau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trổ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 </a:t>
            </a:r>
            <a:r>
              <a:rPr lang="en-US" altLang="vi-VN" sz="3600" b="1" dirty="0" err="1">
                <a:solidFill>
                  <a:srgbClr val="2106C6"/>
                </a:solidFill>
                <a:latin typeface="Arial" charset="0"/>
              </a:rPr>
              <a:t>tài</a:t>
            </a:r>
            <a:r>
              <a:rPr lang="en-US" altLang="vi-VN" sz="3600" b="1" dirty="0">
                <a:solidFill>
                  <a:srgbClr val="2106C6"/>
                </a:solidFill>
                <a:latin typeface="Arial" charset="0"/>
              </a:rPr>
              <a:t>”. </a:t>
            </a:r>
            <a:endParaRPr lang="vi-VN" altLang="vi-VN" sz="3600" b="1" dirty="0">
              <a:solidFill>
                <a:srgbClr val="2106C6"/>
              </a:solidFill>
              <a:latin typeface="Arial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US" altLang="vi-VN" sz="6000" b="1" dirty="0">
              <a:solidFill>
                <a:srgbClr val="FF0000"/>
              </a:solidFill>
              <a:latin typeface=".VnAvantH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492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424940" y="2696456"/>
            <a:ext cx="6400800" cy="1752600"/>
          </a:xfrm>
        </p:spPr>
        <p:txBody>
          <a:bodyPr/>
          <a:lstStyle/>
          <a:p>
            <a:r>
              <a:rPr lang="vi-VN" dirty="0" smtClean="0"/>
              <a:t>Câu 4: Bé hãy quan sát và chọn xem đâu là hình ảnh về đảo?</a:t>
            </a:r>
            <a:endParaRPr lang="vi-VN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" y="20361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89723" y="0"/>
            <a:ext cx="8901877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3200" b="1" smtClean="0">
                <a:latin typeface="Arial "/>
              </a:rPr>
              <a:t>Bé hãy quan sát và chọn xem đâu là hình ảnh về biển đảo?</a:t>
            </a:r>
            <a:endParaRPr lang="vi-VN" sz="3200" b="1" dirty="0">
              <a:latin typeface="Arial "/>
            </a:endParaRPr>
          </a:p>
        </p:txBody>
      </p:sp>
      <p:sp>
        <p:nvSpPr>
          <p:cNvPr id="18" name="mmprod_feedback_7000"/>
          <p:cNvSpPr/>
          <p:nvPr>
            <p:custDataLst>
              <p:tags r:id="rId4"/>
            </p:custDataLst>
          </p:nvPr>
        </p:nvSpPr>
        <p:spPr>
          <a:xfrm>
            <a:off x="-1163" y="6137969"/>
            <a:ext cx="1264920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 "/>
              </a:rPr>
              <a:t>Đúng</a:t>
            </a:r>
            <a:endParaRPr lang="vi-VN" dirty="0">
              <a:latin typeface="Arial "/>
            </a:endParaRPr>
          </a:p>
        </p:txBody>
      </p:sp>
      <p:sp>
        <p:nvSpPr>
          <p:cNvPr id="19" name="mmprod_feedback_7002"/>
          <p:cNvSpPr/>
          <p:nvPr>
            <p:custDataLst>
              <p:tags r:id="rId5"/>
            </p:custDataLst>
          </p:nvPr>
        </p:nvSpPr>
        <p:spPr>
          <a:xfrm>
            <a:off x="1079500" y="5529633"/>
            <a:ext cx="2057400" cy="67889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Chưa đúng</a:t>
            </a:r>
            <a:endParaRPr lang="vi-VN" dirty="0"/>
          </a:p>
        </p:txBody>
      </p:sp>
      <p:sp>
        <p:nvSpPr>
          <p:cNvPr id="24" name="mmprod_feedback_7007"/>
          <p:cNvSpPr/>
          <p:nvPr>
            <p:custDataLst>
              <p:tags r:id="rId6"/>
            </p:custDataLst>
          </p:nvPr>
        </p:nvSpPr>
        <p:spPr>
          <a:xfrm>
            <a:off x="89723" y="4850739"/>
            <a:ext cx="2161032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Bạn chưa làm xong</a:t>
            </a:r>
            <a:endParaRPr lang="vi-VN" dirty="0"/>
          </a:p>
        </p:txBody>
      </p:sp>
      <p:grpSp>
        <p:nvGrpSpPr>
          <p:cNvPr id="27" name="mmprod_Button104"/>
          <p:cNvGrpSpPr/>
          <p:nvPr>
            <p:custDataLst>
              <p:tags r:id="rId7"/>
            </p:custDataLst>
          </p:nvPr>
        </p:nvGrpSpPr>
        <p:grpSpPr>
          <a:xfrm>
            <a:off x="3455782" y="5869080"/>
            <a:ext cx="1145540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2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24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b="1" smtClean="0">
                  <a:solidFill>
                    <a:srgbClr val="FFFF00"/>
                  </a:solidFill>
                </a:rPr>
                <a:t>Trả lời</a:t>
              </a:r>
              <a:endParaRPr lang="vi-VN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8"/>
            </p:custDataLst>
          </p:nvPr>
        </p:nvGrpSpPr>
        <p:grpSpPr>
          <a:xfrm>
            <a:off x="4690222" y="5869080"/>
            <a:ext cx="1145540" cy="407337"/>
            <a:chOff x="7541260" y="5718826"/>
            <a:chExt cx="1145540" cy="407337"/>
          </a:xfrm>
        </p:grpSpPr>
        <p:sp>
          <p:nvSpPr>
            <p:cNvPr id="28" name="mmprod_ButtonShape106"/>
            <p:cNvSpPr/>
            <p:nvPr>
              <p:custDataLst>
                <p:tags r:id="rId2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2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</a:rPr>
                <a:t>Xóa làm lại</a:t>
              </a:r>
              <a:endParaRPr lang="vi-VN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8" name="Picture 1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334" y="2975889"/>
            <a:ext cx="19431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99" y="1424940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91" y="4610645"/>
            <a:ext cx="19431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mmprod_answer10054"/>
          <p:cNvGrpSpPr/>
          <p:nvPr>
            <p:custDataLst>
              <p:tags r:id="rId9"/>
            </p:custDataLst>
          </p:nvPr>
        </p:nvGrpSpPr>
        <p:grpSpPr>
          <a:xfrm>
            <a:off x="673100" y="1645920"/>
            <a:ext cx="5674839" cy="426720"/>
            <a:chOff x="673100" y="1645920"/>
            <a:chExt cx="5674839" cy="426720"/>
          </a:xfrm>
        </p:grpSpPr>
        <p:sp>
          <p:nvSpPr>
            <p:cNvPr id="4" name="mmprod_s2_1041"/>
            <p:cNvSpPr txBox="1"/>
            <p:nvPr>
              <p:custDataLst>
                <p:tags r:id="rId18"/>
              </p:custDataLst>
            </p:nvPr>
          </p:nvSpPr>
          <p:spPr>
            <a:xfrm>
              <a:off x="1079500" y="164592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A) </a:t>
              </a:r>
              <a:endParaRPr lang="vi-VN" sz="280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9"/>
              </p:custDataLst>
            </p:nvPr>
          </p:nvSpPr>
          <p:spPr>
            <a:xfrm>
              <a:off x="1468599" y="164592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vinh</a:t>
              </a:r>
              <a:endParaRPr lang="vi-VN" sz="2800" dirty="0">
                <a:latin typeface="Calibri"/>
              </a:endParaRPr>
            </a:p>
          </p:txBody>
        </p:sp>
        <p:pic>
          <p:nvPicPr>
            <p:cNvPr id="16" name="mmprod_answer_input10054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757019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56"/>
          <p:cNvGrpSpPr/>
          <p:nvPr>
            <p:custDataLst>
              <p:tags r:id="rId10"/>
            </p:custDataLst>
          </p:nvPr>
        </p:nvGrpSpPr>
        <p:grpSpPr>
          <a:xfrm>
            <a:off x="2764790" y="3314318"/>
            <a:ext cx="5755640" cy="426720"/>
            <a:chOff x="2764790" y="3314318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5"/>
              </p:custDataLst>
            </p:nvPr>
          </p:nvSpPr>
          <p:spPr>
            <a:xfrm>
              <a:off x="3171190" y="3314318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B)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6"/>
              </p:custDataLst>
            </p:nvPr>
          </p:nvSpPr>
          <p:spPr>
            <a:xfrm>
              <a:off x="3641090" y="3314318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Rung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20" name="mmprod_answer_input10056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90" y="3425417"/>
              <a:ext cx="205646" cy="204522"/>
            </a:xfrm>
            <a:prstGeom prst="rect">
              <a:avLst/>
            </a:prstGeom>
          </p:spPr>
        </p:pic>
      </p:grpSp>
      <p:grpSp>
        <p:nvGrpSpPr>
          <p:cNvPr id="32" name="mmprod_answer10058"/>
          <p:cNvGrpSpPr/>
          <p:nvPr>
            <p:custDataLst>
              <p:tags r:id="rId11"/>
            </p:custDataLst>
          </p:nvPr>
        </p:nvGrpSpPr>
        <p:grpSpPr>
          <a:xfrm>
            <a:off x="5236210" y="4739640"/>
            <a:ext cx="5755640" cy="426720"/>
            <a:chOff x="5236210" y="4739640"/>
            <a:chExt cx="5755640" cy="426720"/>
          </a:xfrm>
        </p:grpSpPr>
        <p:sp>
          <p:nvSpPr>
            <p:cNvPr id="14" name="mmprod_s2_1043"/>
            <p:cNvSpPr txBox="1"/>
            <p:nvPr>
              <p:custDataLst>
                <p:tags r:id="rId12"/>
              </p:custDataLst>
            </p:nvPr>
          </p:nvSpPr>
          <p:spPr>
            <a:xfrm>
              <a:off x="5642610" y="4739640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C)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3"/>
              </p:custDataLst>
            </p:nvPr>
          </p:nvSpPr>
          <p:spPr>
            <a:xfrm>
              <a:off x="6099810" y="4739640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Đồng bằng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31" name="mmprod_answer_input1005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210" y="48507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13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animBg="1" autoUpdateAnimBg="0"/>
      <p:bldP spid="24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57196" y="2463933"/>
            <a:ext cx="6400800" cy="1752600"/>
          </a:xfrm>
        </p:spPr>
        <p:txBody>
          <a:bodyPr/>
          <a:lstStyle/>
          <a:p>
            <a:r>
              <a:rPr lang="vi-VN" dirty="0" smtClean="0"/>
              <a:t>Câu 5: Các con hãy quan sát đâu là hình ảnh chú hải quân?</a:t>
            </a:r>
            <a:endParaRPr lang="vi-VN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3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865204" y="0"/>
            <a:ext cx="77724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3700" b="1" smtClean="0">
                <a:latin typeface="Arial "/>
              </a:rPr>
              <a:t>Các con hãy quan sát đâu là hình ảnh chú hải quân?</a:t>
            </a:r>
            <a:endParaRPr lang="vi-VN" sz="3700" b="1" dirty="0">
              <a:latin typeface="Arial "/>
            </a:endParaRPr>
          </a:p>
        </p:txBody>
      </p:sp>
      <p:sp>
        <p:nvSpPr>
          <p:cNvPr id="18" name="mmprod_feedback_7000"/>
          <p:cNvSpPr/>
          <p:nvPr>
            <p:custDataLst>
              <p:tags r:id="rId4"/>
            </p:custDataLst>
          </p:nvPr>
        </p:nvSpPr>
        <p:spPr>
          <a:xfrm>
            <a:off x="568122" y="5925784"/>
            <a:ext cx="1341120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 "/>
              </a:rPr>
              <a:t>Đúng</a:t>
            </a:r>
            <a:endParaRPr lang="vi-VN" dirty="0">
              <a:latin typeface="Arial "/>
            </a:endParaRPr>
          </a:p>
        </p:txBody>
      </p:sp>
      <p:sp>
        <p:nvSpPr>
          <p:cNvPr id="19" name="mmprod_feedback_7002"/>
          <p:cNvSpPr/>
          <p:nvPr>
            <p:custDataLst>
              <p:tags r:id="rId5"/>
            </p:custDataLst>
          </p:nvPr>
        </p:nvSpPr>
        <p:spPr>
          <a:xfrm>
            <a:off x="3429890" y="6179106"/>
            <a:ext cx="1395730" cy="67889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Chưa đúng</a:t>
            </a:r>
            <a:endParaRPr lang="vi-VN" dirty="0"/>
          </a:p>
        </p:txBody>
      </p:sp>
      <p:sp>
        <p:nvSpPr>
          <p:cNvPr id="25" name="mmprod_feedback_7007"/>
          <p:cNvSpPr/>
          <p:nvPr>
            <p:custDataLst>
              <p:tags r:id="rId6"/>
            </p:custDataLst>
          </p:nvPr>
        </p:nvSpPr>
        <p:spPr>
          <a:xfrm>
            <a:off x="2769442" y="6002810"/>
            <a:ext cx="1981962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/>
              <a:t>Bạn chưa làm xong</a:t>
            </a:r>
            <a:endParaRPr lang="vi-VN" dirty="0"/>
          </a:p>
        </p:txBody>
      </p:sp>
      <p:grpSp>
        <p:nvGrpSpPr>
          <p:cNvPr id="28" name="mmprod_Button104"/>
          <p:cNvGrpSpPr/>
          <p:nvPr>
            <p:custDataLst>
              <p:tags r:id="rId7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26" name="mmprod_ButtonShape104"/>
            <p:cNvSpPr/>
            <p:nvPr>
              <p:custDataLst>
                <p:tags r:id="rId2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7" name="mmprod_ButtonText105"/>
            <p:cNvSpPr/>
            <p:nvPr>
              <p:custDataLst>
                <p:tags r:id="rId24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600" b="1" smtClean="0">
                  <a:solidFill>
                    <a:srgbClr val="FFFF00"/>
                  </a:solidFill>
                </a:rPr>
                <a:t>Trả lời</a:t>
              </a:r>
              <a:endParaRPr lang="vi-VN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mmprod_Button106"/>
          <p:cNvGrpSpPr/>
          <p:nvPr>
            <p:custDataLst>
              <p:tags r:id="rId8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29" name="mmprod_ButtonShape106"/>
            <p:cNvSpPr/>
            <p:nvPr>
              <p:custDataLst>
                <p:tags r:id="rId2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30" name="mmprod_ButtonText107"/>
            <p:cNvSpPr/>
            <p:nvPr>
              <p:custDataLst>
                <p:tags r:id="rId2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  <a:latin typeface="Calibri"/>
                </a:rPr>
                <a:t>Xóa làm lại</a:t>
              </a:r>
              <a:endParaRPr lang="vi-VN" sz="14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39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75" y="4280591"/>
            <a:ext cx="20701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152" y="2928244"/>
            <a:ext cx="20335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452696"/>
            <a:ext cx="1452562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mmprod_answer10068"/>
          <p:cNvGrpSpPr/>
          <p:nvPr>
            <p:custDataLst>
              <p:tags r:id="rId9"/>
            </p:custDataLst>
          </p:nvPr>
        </p:nvGrpSpPr>
        <p:grpSpPr>
          <a:xfrm>
            <a:off x="673100" y="1645920"/>
            <a:ext cx="5755640" cy="426720"/>
            <a:chOff x="673100" y="164592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8"/>
              </p:custDataLst>
            </p:nvPr>
          </p:nvSpPr>
          <p:spPr>
            <a:xfrm>
              <a:off x="1079500" y="164592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A) </a:t>
              </a:r>
              <a:endParaRPr lang="vi-VN" sz="280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9"/>
              </p:custDataLst>
            </p:nvPr>
          </p:nvSpPr>
          <p:spPr>
            <a:xfrm>
              <a:off x="1549400" y="164592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Chú công an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16" name="mmprod_answer_input1006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1757019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70"/>
          <p:cNvGrpSpPr/>
          <p:nvPr>
            <p:custDataLst>
              <p:tags r:id="rId10"/>
            </p:custDataLst>
          </p:nvPr>
        </p:nvGrpSpPr>
        <p:grpSpPr>
          <a:xfrm>
            <a:off x="3672849" y="3340233"/>
            <a:ext cx="5755640" cy="426720"/>
            <a:chOff x="3672849" y="3340233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5"/>
              </p:custDataLst>
            </p:nvPr>
          </p:nvSpPr>
          <p:spPr>
            <a:xfrm>
              <a:off x="4079249" y="3340233"/>
              <a:ext cx="4635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B)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6"/>
              </p:custDataLst>
            </p:nvPr>
          </p:nvSpPr>
          <p:spPr>
            <a:xfrm>
              <a:off x="4549149" y="3340233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Chú bộ đội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20" name="mmprod_answer_input10070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849" y="3451332"/>
              <a:ext cx="205646" cy="204522"/>
            </a:xfrm>
            <a:prstGeom prst="rect">
              <a:avLst/>
            </a:prstGeom>
          </p:spPr>
        </p:pic>
      </p:grpSp>
      <p:grpSp>
        <p:nvGrpSpPr>
          <p:cNvPr id="32" name="mmprod_answer10072"/>
          <p:cNvGrpSpPr/>
          <p:nvPr>
            <p:custDataLst>
              <p:tags r:id="rId11"/>
            </p:custDataLst>
          </p:nvPr>
        </p:nvGrpSpPr>
        <p:grpSpPr>
          <a:xfrm>
            <a:off x="1079500" y="4495800"/>
            <a:ext cx="5755640" cy="426720"/>
            <a:chOff x="1079500" y="4495800"/>
            <a:chExt cx="5755640" cy="426720"/>
          </a:xfrm>
        </p:grpSpPr>
        <p:sp>
          <p:nvSpPr>
            <p:cNvPr id="14" name="mmprod_s2_1043"/>
            <p:cNvSpPr txBox="1"/>
            <p:nvPr>
              <p:custDataLst>
                <p:tags r:id="rId12"/>
              </p:custDataLst>
            </p:nvPr>
          </p:nvSpPr>
          <p:spPr>
            <a:xfrm>
              <a:off x="1485900" y="4495800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dirty="0" smtClean="0">
                  <a:latin typeface="Calibri"/>
                </a:rPr>
                <a:t>C) </a:t>
              </a:r>
              <a:endParaRPr lang="vi-VN" sz="2800" dirty="0">
                <a:latin typeface="Calibri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3"/>
              </p:custDataLst>
            </p:nvPr>
          </p:nvSpPr>
          <p:spPr>
            <a:xfrm>
              <a:off x="1943100" y="4495800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100" smtClean="0">
                  <a:latin typeface="Calibri"/>
                </a:rPr>
                <a:t>Chú hải quân</a:t>
              </a:r>
              <a:endParaRPr lang="vi-VN" sz="100" dirty="0">
                <a:latin typeface="Calibri"/>
              </a:endParaRPr>
            </a:p>
          </p:txBody>
        </p:sp>
        <p:pic>
          <p:nvPicPr>
            <p:cNvPr id="24" name="mmprod_answer_input1007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500" y="460689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866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utoUpdateAnimBg="0"/>
      <p:bldP spid="19" grpId="0" animBg="1" autoUpdateAnimBg="0"/>
      <p:bldP spid="2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Ổn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r>
              <a:rPr lang="en-US" dirty="0" smtClean="0"/>
              <a:t> </a:t>
            </a:r>
            <a:endParaRPr lang="vi-VN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5" y="1600200"/>
            <a:ext cx="4114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60656" y="1108096"/>
            <a:ext cx="36114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4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92" y="2517272"/>
            <a:ext cx="3861230" cy="373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5180013" y="637427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ảnh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381000" y="15240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en-US" alt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</a:t>
            </a:r>
            <a:r>
              <a:rPr lang="en-US" alt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có rất nhiều loài vật sinh sống. </a:t>
            </a:r>
            <a:endParaRPr lang="en-US" alt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loud 5"/>
          <p:cNvSpPr/>
          <p:nvPr>
            <p:custDataLst>
              <p:tags r:id="rId6"/>
            </p:custDataLst>
          </p:nvPr>
        </p:nvSpPr>
        <p:spPr>
          <a:xfrm>
            <a:off x="4571999" y="838200"/>
            <a:ext cx="4197823" cy="131847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Down Arrow 6"/>
          <p:cNvSpPr/>
          <p:nvPr>
            <p:custDataLst>
              <p:tags r:id="rId7"/>
            </p:custDataLst>
          </p:nvPr>
        </p:nvSpPr>
        <p:spPr>
          <a:xfrm rot="2617831">
            <a:off x="4451610" y="1782812"/>
            <a:ext cx="225188" cy="762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01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981200" y="3369030"/>
            <a:ext cx="6400800" cy="1752600"/>
          </a:xfrm>
        </p:spPr>
        <p:txBody>
          <a:bodyPr/>
          <a:lstStyle/>
          <a:p>
            <a:r>
              <a:rPr lang="vi-VN" dirty="0" smtClean="0"/>
              <a:t>Câu 7: 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Khi ra biển chơi chúng mình vướt rác ra biển, đúng hay sai?</a:t>
            </a:r>
            <a:endParaRPr lang="vi-VN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5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04290" y="0"/>
            <a:ext cx="77724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3700" b="1" smtClean="0">
                <a:latin typeface="Arial" panose="020B0604020202020204" pitchFamily="34" charset="0"/>
                <a:cs typeface="Arial" panose="020B0604020202020204" pitchFamily="34" charset="0"/>
              </a:rPr>
              <a:t>Khi ra biển chơi chúng mình vứt rác ra biển, đúng hay sai?</a:t>
            </a:r>
            <a:endParaRPr lang="vi-VN" sz="3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mprod_feedback_7000"/>
          <p:cNvSpPr/>
          <p:nvPr>
            <p:custDataLst>
              <p:tags r:id="rId4"/>
            </p:custDataLst>
          </p:nvPr>
        </p:nvSpPr>
        <p:spPr>
          <a:xfrm>
            <a:off x="116205" y="6162653"/>
            <a:ext cx="1188720" cy="678894"/>
          </a:xfrm>
          <a:prstGeom prst="rect">
            <a:avLst/>
          </a:prstGeom>
          <a:solidFill>
            <a:srgbClr val="FF00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600" dirty="0" err="1" smtClean="0">
                <a:latin typeface="Arial "/>
              </a:rPr>
              <a:t>Đúng</a:t>
            </a:r>
            <a:endParaRPr lang="vi-VN" sz="1600" dirty="0">
              <a:latin typeface="Arial "/>
            </a:endParaRPr>
          </a:p>
        </p:txBody>
      </p:sp>
      <p:sp>
        <p:nvSpPr>
          <p:cNvPr id="14" name="mmprod_feedback_7002"/>
          <p:cNvSpPr/>
          <p:nvPr>
            <p:custDataLst>
              <p:tags r:id="rId5"/>
            </p:custDataLst>
          </p:nvPr>
        </p:nvSpPr>
        <p:spPr>
          <a:xfrm>
            <a:off x="1312438" y="6162653"/>
            <a:ext cx="1645920" cy="678894"/>
          </a:xfrm>
          <a:prstGeom prst="rect">
            <a:avLst/>
          </a:prstGeom>
          <a:solidFill>
            <a:srgbClr val="783FEB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Chưa đúng</a:t>
            </a:r>
            <a:endParaRPr lang="vi-VN" sz="1600" dirty="0"/>
          </a:p>
        </p:txBody>
      </p:sp>
      <p:sp>
        <p:nvSpPr>
          <p:cNvPr id="19" name="mmprod_feedback_7007"/>
          <p:cNvSpPr/>
          <p:nvPr>
            <p:custDataLst>
              <p:tags r:id="rId6"/>
            </p:custDataLst>
          </p:nvPr>
        </p:nvSpPr>
        <p:spPr>
          <a:xfrm>
            <a:off x="405384" y="5379379"/>
            <a:ext cx="2237232" cy="678894"/>
          </a:xfrm>
          <a:prstGeom prst="rect">
            <a:avLst/>
          </a:prstGeom>
          <a:solidFill>
            <a:srgbClr val="2D2DFD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z="1600" dirty="0" smtClean="0"/>
              <a:t>Bạn chưa làm xong</a:t>
            </a:r>
            <a:endParaRPr lang="vi-VN" sz="1600" dirty="0"/>
          </a:p>
        </p:txBody>
      </p:sp>
      <p:grpSp>
        <p:nvGrpSpPr>
          <p:cNvPr id="22" name="mmprod_Button104"/>
          <p:cNvGrpSpPr/>
          <p:nvPr>
            <p:custDataLst>
              <p:tags r:id="rId7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20" name="mmprod_ButtonShape104"/>
            <p:cNvSpPr/>
            <p:nvPr>
              <p:custDataLst>
                <p:tags r:id="rId1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0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FF00"/>
                  </a:solidFill>
                </a:rPr>
                <a:t>Trả lời</a:t>
              </a:r>
              <a:endParaRPr lang="vi-VN" sz="14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8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23" name="mmprod_ButtonShape106"/>
            <p:cNvSpPr/>
            <p:nvPr>
              <p:custDataLst>
                <p:tags r:id="rId1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18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b="1" smtClean="0">
                  <a:solidFill>
                    <a:srgbClr val="FF0000"/>
                  </a:solidFill>
                </a:rPr>
                <a:t>Xóa làm lại</a:t>
              </a:r>
              <a:endParaRPr lang="vi-VN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2" y="1961540"/>
            <a:ext cx="4088448" cy="2610459"/>
          </a:xfrm>
          <a:prstGeom prst="rect">
            <a:avLst/>
          </a:prstGeom>
        </p:spPr>
      </p:pic>
      <p:grpSp>
        <p:nvGrpSpPr>
          <p:cNvPr id="15" name="mmprod_answer10094"/>
          <p:cNvGrpSpPr/>
          <p:nvPr>
            <p:custDataLst>
              <p:tags r:id="rId9"/>
            </p:custDataLst>
          </p:nvPr>
        </p:nvGrpSpPr>
        <p:grpSpPr>
          <a:xfrm>
            <a:off x="585533" y="2286000"/>
            <a:ext cx="5755640" cy="426720"/>
            <a:chOff x="585533" y="2286000"/>
            <a:chExt cx="5755640" cy="426720"/>
          </a:xfrm>
        </p:grpSpPr>
        <p:sp>
          <p:nvSpPr>
            <p:cNvPr id="4" name="mmprod_s2_1041"/>
            <p:cNvSpPr txBox="1"/>
            <p:nvPr>
              <p:custDataLst>
                <p:tags r:id="rId14"/>
              </p:custDataLst>
            </p:nvPr>
          </p:nvSpPr>
          <p:spPr>
            <a:xfrm>
              <a:off x="991933" y="2286000"/>
              <a:ext cx="4508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1) </a:t>
              </a:r>
              <a:endParaRPr lang="vi-VN" sz="2800">
                <a:latin typeface="Calibri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5"/>
              </p:custDataLst>
            </p:nvPr>
          </p:nvSpPr>
          <p:spPr>
            <a:xfrm>
              <a:off x="1436433" y="2286000"/>
              <a:ext cx="49047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b="1" smtClean="0">
                  <a:latin typeface="Arial "/>
                </a:rPr>
                <a:t>Đúng</a:t>
              </a:r>
              <a:endParaRPr lang="vi-VN" sz="2800" b="1" dirty="0">
                <a:latin typeface="Arial "/>
              </a:endParaRPr>
            </a:p>
          </p:txBody>
        </p:sp>
        <p:pic>
          <p:nvPicPr>
            <p:cNvPr id="12" name="mmprod_answer_input1009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533" y="239709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096"/>
          <p:cNvGrpSpPr/>
          <p:nvPr>
            <p:custDataLst>
              <p:tags r:id="rId10"/>
            </p:custDataLst>
          </p:nvPr>
        </p:nvGrpSpPr>
        <p:grpSpPr>
          <a:xfrm>
            <a:off x="673100" y="3053409"/>
            <a:ext cx="5755640" cy="426720"/>
            <a:chOff x="673100" y="3053409"/>
            <a:chExt cx="5755640" cy="426720"/>
          </a:xfrm>
        </p:grpSpPr>
        <p:sp>
          <p:nvSpPr>
            <p:cNvPr id="9" name="mmprod_s2_1042"/>
            <p:cNvSpPr txBox="1"/>
            <p:nvPr>
              <p:custDataLst>
                <p:tags r:id="rId11"/>
              </p:custDataLst>
            </p:nvPr>
          </p:nvSpPr>
          <p:spPr>
            <a:xfrm>
              <a:off x="1079500" y="3053409"/>
              <a:ext cx="4508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800" smtClean="0">
                  <a:latin typeface="Calibri"/>
                </a:rPr>
                <a:t>2) </a:t>
              </a:r>
              <a:endParaRPr lang="vi-VN" sz="2800">
                <a:latin typeface="Calibri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2"/>
              </p:custDataLst>
            </p:nvPr>
          </p:nvSpPr>
          <p:spPr>
            <a:xfrm>
              <a:off x="1524000" y="3053409"/>
              <a:ext cx="49047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800" b="1" smtClean="0"/>
                <a:t>Sai</a:t>
              </a:r>
              <a:endParaRPr lang="vi-VN" sz="2800" b="1" dirty="0"/>
            </a:p>
          </p:txBody>
        </p:sp>
        <p:pic>
          <p:nvPicPr>
            <p:cNvPr id="16" name="mmprod_answer_input1009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0" y="3164508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2456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9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dirty="0" smtClean="0"/>
              <a:t>Video cảm ơn</a:t>
            </a:r>
            <a:endParaRPr lang="vi-VN" dirty="0"/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667000" y="76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 Lời cảm ơn</a:t>
            </a:r>
            <a:endParaRPr lang="vi-VN" sz="2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tự quay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8446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719138"/>
                  <a:ext cx="8229600" cy="5638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770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685800" y="1703387"/>
            <a:ext cx="7772400" cy="1470025"/>
          </a:xfrm>
        </p:spPr>
        <p:txBody>
          <a:bodyPr/>
          <a:lstStyle/>
          <a:p>
            <a:r>
              <a:rPr lang="vi-VN" dirty="0" smtClean="0"/>
              <a:t>Video tổng hợp về đảo Tuần Châu</a:t>
            </a:r>
            <a:endParaRPr lang="vi-VN" dirty="0"/>
          </a:p>
        </p:txBody>
      </p:sp>
      <p:pic>
        <p:nvPicPr>
          <p:cNvPr id="5147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22194" y="0"/>
            <a:ext cx="7772400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smtClean="0">
                <a:solidFill>
                  <a:srgbClr val="FF0000"/>
                </a:solidFill>
                <a:latin typeface="+mn-lt"/>
              </a:rPr>
              <a:t>Video tổng hợp về đảo Tuần Châu</a:t>
            </a:r>
            <a:endParaRPr lang="vi-VN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5791200" y="6324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video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5152" name="ShockwaveFlash1" r:id="rId6" imgW="9142857" imgH="6857143"/>
        </mc:Choice>
        <mc:Fallback>
          <p:control name="ShockwaveFlash1" r:id="rId6" imgW="9142857" imgH="6857143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" y="942975"/>
                  <a:ext cx="8077200" cy="5257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099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dirty="0" smtClean="0"/>
              <a:t>Tài liệu tham khảo</a:t>
            </a:r>
            <a:endParaRPr lang="vi-VN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0600" y="698423"/>
            <a:ext cx="73914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</a:t>
            </a:r>
            <a:r>
              <a:rPr lang="en-US" altLang="vi-VN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vi-V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endParaRPr lang="en-US" altLang="vi-VN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vi-VN" sz="2800" b="1" smtClean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clip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altLang="vi-VN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trên: http</a:t>
            </a:r>
            <a:r>
              <a:rPr lang="en-US" altLang="vi-VN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www.youtobe.com</a:t>
            </a:r>
            <a:endParaRPr lang="en-US" altLang="vi-VN" sz="24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Audacity, Movie Make, Freemake video converter, </a:t>
            </a:r>
            <a:r>
              <a:rPr lang="en-US" altLang="vi-VN" sz="2400" b="1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Snagit</a:t>
            </a:r>
            <a:r>
              <a:rPr lang="en-US" altLang="vi-VN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Download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400" b="1" dirty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tỉnh </a:t>
            </a:r>
            <a:r>
              <a:rPr lang="en-US" altLang="vi-VN" sz="2400" b="1" err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r>
              <a:rPr lang="en-US" altLang="vi-VN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altLang="vi-VN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trên: </a:t>
            </a:r>
            <a:r>
              <a:rPr lang="en-US" altLang="vi-VN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</a:t>
            </a:r>
            <a:r>
              <a:rPr lang="en-US" altLang="vi-VN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</a:t>
            </a:r>
            <a:r>
              <a:rPr lang="en-US" altLang="vi-VN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www.goole.com.vn</a:t>
            </a:r>
            <a:endParaRPr lang="en-US" altLang="vi-VN" sz="2400" b="1" i="1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Nội </a:t>
            </a:r>
            <a:r>
              <a:rPr lang="en-US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bài học được sử dụng trong chương trình khám phá khoa học. Video, tranh ảnh sưu tầm trên Internet. </a:t>
            </a:r>
            <a:r>
              <a:rPr lang="en-US" sz="2400" b="1" smtClean="0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 </a:t>
            </a:r>
            <a:r>
              <a:rPr lang="en-US" sz="2400" b="1">
                <a:solidFill>
                  <a:srgbClr val="2106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 do trực tiếp giáo viên thực hiện.</a:t>
            </a:r>
            <a:endParaRPr lang="vi-VN" altLang="vi-VN" sz="2400" b="1" dirty="0">
              <a:solidFill>
                <a:srgbClr val="2106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774833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2: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endParaRPr lang="vi-VN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36" y="840581"/>
            <a:ext cx="8177645" cy="5181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495300" y="168671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vi-VN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alt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5180013" y="637427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ảnh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07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 :</a:t>
            </a:r>
            <a:r>
              <a:rPr lang="en-US" dirty="0" err="1" smtClean="0"/>
              <a:t>Biển</a:t>
            </a:r>
            <a:r>
              <a:rPr lang="en-US" dirty="0" smtClean="0"/>
              <a:t> </a:t>
            </a:r>
            <a:r>
              <a:rPr lang="en-US" dirty="0" err="1" smtClean="0"/>
              <a:t>ùa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rộn</a:t>
            </a:r>
            <a:r>
              <a:rPr lang="en-US" dirty="0" smtClean="0"/>
              <a:t> </a:t>
            </a:r>
            <a:r>
              <a:rPr lang="en-US" dirty="0" err="1" smtClean="0"/>
              <a:t>rã</a:t>
            </a:r>
            <a:endParaRPr lang="vi-VN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>
            <p:custDataLst>
              <p:tags r:id="rId3"/>
            </p:custDataLst>
          </p:nvPr>
        </p:nvSpPr>
        <p:spPr>
          <a:xfrm>
            <a:off x="0" y="-50800"/>
            <a:ext cx="5865813" cy="1828800"/>
          </a:xfrm>
          <a:prstGeom prst="cloudCallout">
            <a:avLst>
              <a:gd name="adj1" fmla="val -7305"/>
              <a:gd name="adj2" fmla="val 3629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vi-VN" sz="2400" dirty="0" err="1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vi-VN" sz="2400" dirty="0" smtClean="0">
                <a:solidFill>
                  <a:srgbClr val="461B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vi-VN" sz="2400" dirty="0">
              <a:solidFill>
                <a:srgbClr val="461B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2" descr="than cay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084">
            <a:off x="4732338" y="3365500"/>
            <a:ext cx="2325687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6" descr="c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884863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>
            <p:custDataLst>
              <p:tags r:id="rId4"/>
            </p:custDataLst>
          </p:nvPr>
        </p:nvSpPr>
        <p:spPr>
          <a:xfrm rot="472908">
            <a:off x="2265363" y="2889250"/>
            <a:ext cx="3695700" cy="2212975"/>
          </a:xfrm>
          <a:prstGeom prst="cloudCallout">
            <a:avLst>
              <a:gd name="adj1" fmla="val -11157"/>
              <a:gd name="adj2" fmla="val 32707"/>
            </a:avLst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18000">
                <a:srgbClr val="00FF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47913" y="3521075"/>
            <a:ext cx="3365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ào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ạt</a:t>
            </a:r>
            <a:endParaRPr lang="en-US" altLang="vi-VN" sz="2000" dirty="0">
              <a:solidFill>
                <a:srgbClr val="B91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altLang="vi-VN" sz="2000" dirty="0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B91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vi-VN" altLang="vi-VN" sz="2000" dirty="0">
              <a:solidFill>
                <a:srgbClr val="B91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Callout 7"/>
          <p:cNvSpPr/>
          <p:nvPr>
            <p:custDataLst>
              <p:tags r:id="rId6"/>
            </p:custDataLst>
          </p:nvPr>
        </p:nvSpPr>
        <p:spPr>
          <a:xfrm rot="790093">
            <a:off x="4068763" y="1230313"/>
            <a:ext cx="3462337" cy="2198687"/>
          </a:xfrm>
          <a:prstGeom prst="cloudCallout">
            <a:avLst>
              <a:gd name="adj1" fmla="val -11157"/>
              <a:gd name="adj2" fmla="val 32707"/>
            </a:avLst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18000">
                <a:srgbClr val="00FF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srgbClr val="00FF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397375" y="1979613"/>
            <a:ext cx="2803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ùa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rã</a:t>
            </a:r>
            <a:endParaRPr lang="en-US" altLang="vi-VN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alt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hoan</a:t>
            </a:r>
            <a:endParaRPr lang="vi-VN" altLang="vi-VN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Callout 9"/>
          <p:cNvSpPr/>
          <p:nvPr>
            <p:custDataLst>
              <p:tags r:id="rId8"/>
            </p:custDataLst>
          </p:nvPr>
        </p:nvSpPr>
        <p:spPr>
          <a:xfrm rot="637281">
            <a:off x="6124575" y="2971800"/>
            <a:ext cx="3060700" cy="2212975"/>
          </a:xfrm>
          <a:prstGeom prst="cloudCallout">
            <a:avLst>
              <a:gd name="adj1" fmla="val -11157"/>
              <a:gd name="adj2" fmla="val 32707"/>
            </a:avLst>
          </a:prstGeom>
          <a:gradFill>
            <a:gsLst>
              <a:gs pos="7000">
                <a:srgbClr val="FFC000"/>
              </a:gs>
              <a:gs pos="18000">
                <a:srgbClr val="00FF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2700000" scaled="1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3608388"/>
            <a:ext cx="281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altLang="vi-V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vi-V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lang="vi-VN" altLang="vi-VN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8" name="Picture 16" descr="co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884863"/>
            <a:ext cx="7543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2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Vịnh</a:t>
            </a:r>
            <a:r>
              <a:rPr lang="en-US" dirty="0" smtClean="0"/>
              <a:t> </a:t>
            </a:r>
            <a:r>
              <a:rPr lang="en-US" dirty="0" err="1" smtClean="0"/>
              <a:t>Hạ</a:t>
            </a:r>
            <a:r>
              <a:rPr lang="en-US" dirty="0" smtClean="0"/>
              <a:t> Long</a:t>
            </a:r>
            <a:endParaRPr lang="vi-VN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8229600" cy="52380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24643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vi-V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vi-V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5180013" y="6374274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ảnh Internet</a:t>
            </a:r>
            <a:endParaRPr lang="vi-VN" sz="2400" b="1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18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cùng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endParaRPr lang="vi-VN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990600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alt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43000" y="2590800"/>
            <a:ext cx="7239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8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altLang="vi-VN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8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vi-VN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vi-VN" altLang="vi-VN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8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86631PHOTO" val="/9j/4AAQSkZJRgABAQAAAQABAAD/2wBDAAMCAgMCAgMDAwMEAwMEBQgFBQQEBQoHBwYIDAoMDAsKCwsNDhIQDQ4RDgsLEBYQERMUFRUVDA8XGBYUGBIUFRT/2wBDAQMEBAUEBQkFBQkUDQsNFBQUFBQUFBQUFBQUFBQUFBQUFBQUFBQUFBQUFBQUFBQUFBQUFBQUFBQUFBQUFBQUFBT/wAARCAG/AaM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OXowpvUZ6Y5pQfmYdQD16YpG+4c+hArUziEbEKPWnjlfWmx8r70ueCakYRff/WiU4YL+BNCj5gaHOXH0oARcOi46CpO4NRgbPl79fwqTgrSY1uOAB/rSx8Cmj9RT09+TTESKdtOU5NMTk/pzTlOfpUFkij5aB0GPpSIcqKCaAJF+5kdulPj6DPpiowccfl7U5XHPfjOBQBIg5+vWkXCsRuAHbJ680xQxYZJ9eOKnjiRCrDAIOc0AQzRC8iUFiAT8425BGK5fSNaTwfftp90VhtMljdXDbFA+YjGfXuP8mHxz8YNB+HGlzXOoSmWSNCyW0Kl3cf0HueK+Fv2hv2xbnXNCNvu8qO5aUQmyYAgAbSA27kZYbnxj5cAHqGqiinF9TN0nNqUdGj6s8fftbaZpV5e6f4SS01i5s+LvUriQx2NkSDgSSd3OOEXLH0r5V+J37Y1luWXU9em8QaqxG3TbORfsScZBOwY24I43MeOcV8Mal431bVUktWvpfsJYt9nhOyI9s7Rwfqevesm3lM8jZdhEOzck1zbnclbc+qrL9qhbS6uplRIriVy/nWrudowAoViQRj5vXrjuaivP2zPF1zo01lcXqXcUiYCvAuVAHAy2STx618uy35XAG1ADx/j/AJ9alhZ5CIg23bn5mbNUlchnvWiftL+NNJui9hq86TIdsKO2VUcdMnoMcVveOv2p/HfibTXm1PUrdvtu+OWJLdBHklm49MjzB/wKvnG3vxaTLs5VGx8zdR70++1EXemLGWy8bI4/ABf60rcpJ3Ws/FHUtXjZLmdZwyowR1BOQMY6dPSs3QPinq/h7T7rTbgtfaXdBcpKxymDnG7055FcI92DAHAXcrcD2PamfbPNQMD8rdVPTNFhpanp/gT446l4E8YQa3ZKhZDslR/mEw6fN68Z/P3NfQEH7T2h/Eq7t4Nbs7fTCyiNb21k8iQzZyfu/MOOnvxXxNDIPmjxgdN1T2jM25d37wdKRove3PsTUfif4x+D+tW+rWur6n5TzEQCQP5V2McIznGW4+9z82V65NfWn7Pn7YVh8SSml6m8cGps20u7BcP0EUyEjYxPRujYxndwfy7/AOFr+Jr3QU0i41CW70kQiI2xxjYPfGc9s9f4egqppPijUYJLu4XXb21vGhcJL9pk3TIcBomIb6Hn5Wx9KfoPkvufvNol956SrEIpGj6iLgj2IODmtaxk8/K+Zlxjcu3BGfWvzN/Zk/bV8U6AsVn4omfXGEaLGzxgzTQr8vDgjcVHJLc4HU5r9F/CXjHTPHOl2Os6RNHcWs4BSeIDkEdP8Qa0g0c8otHSY+YDI9iKdEfTHXmkilxKFkAyBye3WnBQhz2Jzx3qyAH44/lUijAI6jOaagw+etKvOD05zQAin5T3I6j8aQJnqRnPWnoMZGPx96VFx8p69jVaC1Ihgk96YFLSod2AAcqe+aevy8f5NCjbJjr6GoYxqjKnHGe1KvyZbuRjjvQOwHrijGPl7g9akAUZXFC/dPcelKPlB7nGBSovykfhQAm3K+uDihjkY7+9PC8AfnTNvJ56mgBETA+lOTkZpQ3ynv6e9KgIHNADU4A/LFLwQR3oP3gPejG0UAJj3oqTHqKKkg4fYTI/J4OOevQUbDwdxPOQBxTk+4T3zyD1zyKcRhQa6gWgyPgdsdafjqehz09aQAE47E0v+FJANXIPY0YyB0J7GlTg+xpq9TjpmkA/GRu/i6UoOG649Paj+VJz8+cdM49aAHdQSR7U9eDn8KjU4VeaeoBfFAEgOcfrT06j61EDg8+uDTzjrz6ZqCx0bfMwOeDjml7f0pgOD9etKp5IP4GgB5OwgY5PH0qW3QbxzjnvVZXBw3LHOCF56Vmalrf2O3e4d0htkUkuxJLgegH+T2oA07rU47RJGYqCpySTwB6/54968k+K3x70PwPYBfPe9v5sJCsTKu524CLngckfMRgck9MHF8f+Mb3WILqG0na0gQH7TO2FWNeNg3HjcT/CM9u5JHwN8d/i9aWxmh0u6W81CUhYZIclbaME4I3Dkt19fX0qXI1jC+5e+Pv7RkviSyurWaaSXUp3aK8W3k2W6IXyY+RuJA+UYI2gEn5ia+XNZ1y41a8ZiEiBJ+SJcKqZ6Bew9qryXLXUjs7swHG5uct3NVkAjUt/y0PJaskaL3SSRhHGI0PXrSeZ5akg43cL9PWq2fMkpXJLnLAAcYqkhEhkAfftwAePr/n+lSxXZjaRgcHaRx61nuxOPTOfrUzuf3mOFxQApnJ3ZODuB/SpopiYCvfa386z24P0xVi0kwSD3yPzFOwR3Ft5T8657ZH+8KbbMxWRM7R1A96jjcwzBlwdjcZ700MY5SQehoQJIsgM8fmLzg4Zc9/8inNJk7l9ON1QQny5OuFbrUgVSrIM5ByKGCResZ0j3bSRxnd/OnXGHEkkKEBQMjPU9z/n+lVLUMdrY+XONy+tX9KOHKsFwVOM+3/1s1m2bI0dG8T32iPb3NpP5d3atviZhuBXo6lTwQfQjkZr7l/ZY/ajsvAet6cJFWz8MeJJA8sCO4isbzo6YY8bsbuDj7pGNxUfAUlp5MpUfNkhkJ/l/Oug8MeJptLiutODs+n3BEojbs46MPQii9veDkvuf0A2uoxalbR3tvICrKDhwBuU9x7EEevarkUm2MdduOCe1fCn7HH7VsviDwlD4f1ESX1/YxbowsolZo9+0KF4bdu443cFOK+y/Bfiay8UWksto7q6MFltpUKvExJGGU8j69DWsZ8xySg4s6dOmfvZ4qTbk49aggBh+QnIBwPap0wzYxg5qyAHLY7rzQGBxgc9aF6t3JNKvHNAEQAG7JyO2aaAeKl2hQTUe3GBn3H4VACqMtj8aFAJ6+vSgjBBHGelPQ7RyPT8KAIiCHQAZycZ9BUykDAHenbeuec0zaQcjsMUJgOXgfSo2XG49e9SLwOvHSkxlTnPpxQBHCCzOMcKcCnj/Wbc5wOlKi7TnGD3FJ/Fu9qADGBz+GKTGOO+MU4c470HjpySaAGCJvWin0VJBxRA2sO5PGfrT1GY8e+aYoI6jv8A1NOXgfrXUAhHH6URDcVz1Az/ADpT2HrzQnbHXGOaACMAnPoajClW69805cOhVTk4z70Hr6c5BpMBecEfkaRTloz9ef8AP0pyDj8MY9f84pi8McdOtIBw4JAA9ad0bjr0poOOoz3zTjyc0FIeOgz3/SnL07c81GpxnuBT1OBg/pUDFHyhgcAKajYFwxydo6D1pXBaMj3wfcVXvbhorZliCvO+FiXPUn19h1P0NADrqVR5kS8xIMMoONzY+57e/tXlXizWLzxr4n/sHTJjawWo86/ukyPKUfwqe2OQPcH0Oej+JniX/hD9CYWivcahIyxQRr96eaQ4XA7n0HvivJvjTNd/CT4QPoWmTx3HjLVi0t5dZwoG0mVs/wBxOUQHnAU9SaTehUUfLH7Ufx+sltL3w94fuGhQyfZRb27FUigUtucnOWkfOMnoruP4q+L7+/luZWJI8w/xBcc10/ivV47m6uGRXO+YuXkfdIc9Ax/+x71yON53j6AVktTrWw5wIoljjORyc+1VSxYHtUs3+sK+m0A+wqH7v16CmZBECMkduKanO7n61MibEGQdx5psUeSUJxxjNOxViGOPcGyf/rVKf48njH9akjXyoyuNxLc/hUEh+eTHHamtRqxF60sR2njvQqnYfoDSKwBoIFfoQO2KSVTx7gGl6OR07VIq7gMduDQVa40EtEAexxUtudzKBw2cZPpTIhkt6ZpPuHPTvipKROU8sH06gVrx23kR+Zh8ZDq3scf0NZ0UYuIG3HkcjAzXTeGUj1S3W1kAUiMozY7/ADBT/wCPL/3xWU9Fc6Kau7GZdxbHQoW+cEAD+8OVqvHhJOMDncv0PUfnW0+nN/Z4d/vDDbl7YODWVNabHcH1x9KxjK+ho4tHSfDzxG3h7X4rk28NyUk8wRzxh0IxgnB49x7gV+jnwm+O0TWlh4sCyIbSMRXjWjFlmhBBMcoPRk5ZSOMDoOtfmTZhY7CLUEcedDIEeNur9eR9OM/9dB6V634E+IOqeGrWeKynX+z72MxXVo4yATxvVezgZw3v3pt8rI5OZan7caDq9r4g0iG+tJkuIpBuDxNkHPf/AD/Sr8HzLg4JA4NfJX7Lfx20PUtDsbK1meGWGKOGaBichwqjJJJDBiCVPBwdpHAJ+q7C+S5AZcYZQeO3PX8f6V3QlzI8yceV2LgO4kdlGPrQv3eKWPgnv6n3pdu08HjPNU9iQcYVuwxUWN2Pr0qZV3bh270xByoIHXNZIBNu5yp6Kacg+X5vr+FEXO79TSn7xFMBVGAc8+lOUdc/Wkz94AZwM04DHv2qSBF+6P5UiLgepHrS42g5+p9qeo9aqJZDjv3FIBkH0PFSKOQB2FIF28Y70ANAyQew4+tIwK8Dk5p235T7UIdzn6Z/nQA0dOlFSLjaOaKsDh+nc4x3oHv2penPUd6VV545/ka1IGsORnqOOKIidzDIzQwx/Q0ijBOPXOKACNNrZpZVySR6U5E5HbmiUEfXpQO1hgIb+dCdsj8aQfKcd8YpwBXOOnvUiG54Y8jv9acPlIXr7/jSDkYx24oUhsk8UAOTj86VOTj+dNUenI60+PuRzxjFZs1QBsAkfWqy7Q8104O23G38cAsfwxj8D61YcbQcru288+tYHi7WI/DfhW8uZZRHHFGA0hOMOzAKc+2dx9kPrRcajc5fTpode8ZR319F5ltohM0aDkPM4JXHuqgAf7zV+dn7Yv7Qd94x8b6no9pfEWVpI9u01uGHn8/Mef4SQMewFfV37R/xHl+EnwZuoreWSDxDrqMyzRja1uXHUehAwo9CCRX5b6hcteXc7s5lkkckuXJJ55JLdc1k3fQ6IQtqZ97JuXaec4pgUzsmzjzDtX8eKd5f2qYjpGg5b+f8jVjTYDcanHhcJGhlwF6BQW/pSRoygIxI5KnIx971pgtfMdNvO49P8/StC1tVWEsASSOA1T2tpvmnlj4SMbV9D3P+fetuUy6lNbZp52xysYx+Xr+NZ0g+cY6HmupezNpYtxhmUhj7nNZtxaqkNtPtYKoLN/32cf0rA1hG+pDZROLhSF3Rg7T7H/JrOcBnm9DyK6DTLVoom858QzxmReO+f/rGsFYy8rFRkMKIy1KcLIRYt8RYHtjn2qqflx9K17KPzLCbOBtU4J9eP8Kzig2JjuxH8q0RlYa/VGHUqKs6a4jc7wGUnGDUCKWgcdTG36VJpxAuYwx+UsKZK2Fij8xnQYDdc+mM8fyp62xl56HpVlbdrfUpUIw3I2n34/rTNPmB8xSPunPy/WpLIdOUlyucY5/Cup8OLFZzyliyLGxYEN97oCPwBLfhXMwoUvmA454+h6VracvkXBjJYiQA/KPTqPyrCpqjppaO56dpWiR6hqGqafKQWlgM8C/3g6FuPxXH41xd7pjIsKzKUlkQZ9nx8w/OvQdNZLLRdG1xX8wQgRMi8sDGdwyfcBhg+tSfEzw9FazyT2x3olwZi4PGJAJMj2yzAf7lcMJ2lY9F07q55Tp9qLy5ktohu8/kJj/loAcfnyK6rw1bLe6USG23EYGD3H1/KsiKz/s/VY9vR2yjr6dQfzDiui8ML5Os3FqzYikONx6YbnP55/Kug4kvePYP2cfjD/wrTxqVvLVbuxugiTKGwY+chlPPQ/yr9Sfh/wCM7bxj4WttZsVZHWZre4R42jKTL/CVIyAyncPr9MfjRMotWBMf72NsEhuqf5/nX6i/svwTy+AtN1R54vs2pWcMMToygbkb90cckt95Tu7gHqa0ot7HNWgtz6ZtSlzAJFPBANPMQbn07ViaBe3Mb3FjcRKksMmF5OCpGVx7DBH4Ct1FfbyQv05rpOTQhX5Bh/lOeD680xV2P7k9KspEuTwD9ec9ahMRjGTjOce1NGbVhqDZnPUHpSjncc9+v0pVGRyM4NKBjGfyHemSIv3T3OM049xnr0oGBx3oHJz7YGKkBW+6O/PalH3s9ugprjIHOOetPXnGelACIMZ/OkTp/SnJ1Pemp0PqT/KqiJDRgqc9f50keAcjGMYFSKMk8cU0AgYwD6Y7VVxjVPA+WiiipA4nb8wBoTlB7HH60S5BwcYwOfShehHf/P8AhXQQI3A9aTbz6e9Hpng9aRRz1xzj+dBVhyAbD27g0MdxGOopIvu4PUdffn/P50Hr06GgS3E6t7etCHgjuDkULgKfc5pUUDg+nWpEIB83/wBekX5Rj3pdvHvQOuKAFHGO1WrRFCksOc8CqRmWEqGI+YhR7k8VdjG1wMY54qGrG8SG8kWJCrHIZGYN+Ix+tedfEqOLxHr3hfwnI4a3laTWNTIOMQQjADf7DsxQj39q9A1IbljU4GXAz+NeOa1fxjUfiL4kR2kklEHhezHOE2v+8K+oLzNn/rmPSs2aRPlL9se/n+Imqrbec1vcxlktLeRwFA5LSNz8oCKxz34NfEiwLFcFQQ4hQsW7dP8AJr6G/aY8bNb6xdCGVxdTLJCGU8KkmVAB642r+T+9fOVv+6t53bOXO0D2zxWUXzM6krIobfLi+XPmN6f5+tamlkWt3cS7c7baRAP95Cn/ALNVCEb7pDjAzx7ck5/8detfQWWS5uN5XawSPn13hv8A2WtYGBBlIb0wd415Pvz/AJ/KrFjZLa2eM7mYbyn1P+FUVXOqzguCzTeR9ADgn9DWzYLJqmrwWi4CvIAQnYc/5/GrvZDiry0Og1PS1j8JSTTL88eJGwOSc9P6VyHiOL7NZaVAF2meCKZ/xGR+B6/hXrvxH05dM8CWaquJ55Apzx1YYrzRNOPiTxZp9kCfLBSBSxxiOMYH6fzrhpy525HozhyKMTo10GGLwgBLGVdLZckjJDmOWUfmMfnXlNtC6oT8wxgH6Zr3f4jRmw0fUpl3GKSaG3hYd0CSR/oIx+Zrxuzs98pVX3qWT5v+BitKDvdk1opNIfpunG7ht4kjZmklcN7KuOtYM0WyMMuCFY8/5+len+F9KS8eXyiNsFvJle/OWJH4YrhIbfzLFxsBzv8AzAbH8q0RySVkZ+ngC9KMfkkBBz71G8TWjkHh4ZCp/A1LbIPKt5QPmD7SPftWteWG6ZZAvyXEIYflj+n86u5CRZ8YwLZ6rZ3sKhYL23SYADpuGD+oNZNmog1KPeAVk61015F/bPw60q6JYzWDyWjt6JvDJ/6E34R1k2mnNceH57tfmks5Uz9Gz/8AE/rUPY3SuypJaiy1KIHn95g/nXTadbQ5lMqkMY228dCGXj8eR+NZurWTOiTgf6yFZht9uv5Gt/RVE0UcrLhGKEk/Qhvz5P5Vzs6Ka947z4dWn23RNV0uco8TSRtEeCUcEqCfoGz+FdPLZtrfhrSUkt1inmsUhkXGSr27MpQn12sPyrifA039maxL0AjkyTk8AHj/AMeC/rXs2maeUu7mIx4RZ1vVGOAHHlygf8CGa86ekj2Ka5o2PnjXdOaCW3hC/PbMYic47nYP0z+NSyhbcWOpoXaNWWN+e2SQT+RFd58RfD/2fUrpFQIzEFT7jv8AkP1riFhSfTLqwYqpCSAbee25MfioH411UppwucNSk4yZo6+DHP8AaoeQhKycfeTpn8wa+m/2EvjlNYalqPw31a5aKzvP9M0yRjxa3KfvOB3D7eB/eA/vE18wRTm/8O2ty52ugCy7V7/drT8EXVzonj7Sdasbfz5YJYCI3OBu3fLnoCDjbj1NaU/iOOa5lqftU1+s19pmpxfJFcqryDPRWw+D9Pm/ya6xMfdI6da8n+GPiOLX/AGgXTEshl8vO0qQrSbFQ57gMQfpXqFir+UiyNul2BGb+8QME/nXYjyyygIwPxzRMuY/b1oGVByM9MUTH93tHX0qkriZWHXd2zSnnHf6Uf8ALNsDODjHrREMDbnoapoyHJ1HcUIu3GPpSx4DYyBQp2moNLaAvPv7UoGRjoc9KbGOmPrT+oPaghh91fc88UkfbPUU4cA569KRACc9DigzAdT6ilUYUj8fxoX5Sc+tA+9jrQAwBsdKKk49KKAOBYfNxj7uCD35NIPlKD+8PyxTgMqMnOBjIoA5zXUAzGSR6djSKc7TnryacDh8nkf/AF6T7qEY45oLBGwXHPp9KOnH404AA89TnIPv/kVGvIGeo4PvQJCYBPHHOcUoPzEdx3ozhvTFKow+aBig9aB1A9u1AUg4HI+lA59u3FSQUb940ntHl4VJCSSP9k//AFq0hIWw6qSvqOv1rN1W2FzZso+8Rxn2yf6frU/h+8+1WkUUuPtCBQ69yPX8RT5bxuhxlaVn1K+sXqRaPcXcxDR2wacKwwSqdc/lXgfirUJ9E+BnhmSXD6lquoXOpDbyzv5VxOv1+fycfiK9c+LU32P4fa7IJfIJ024IkHuuD/6FXld3py3TfDbR3kU6ZpsVvK8TZDRMiuCyk53Ab48g9RiudnbA/LH4nHUYtVePUt7TJPIvmN0Y7+TnvzXOK7vpXm4IO/P/AKFx+lfQ37b3h2Kz8T2mpwLFF9pdz5US+XlDyH27e/rnt0r56L7NDsWGDvkbKj+783WslGzOu943KdnIUSJnI27359So6f8Aj5q1olwbfzZByFfe6+3I/lWaqstsrKzGPLNn0YkDH14qzbv5FlNKfvOQn4Z71dzJRuQ6fIWmB/55Dt3Y9a7r4V2B1HWnZtoMeFBXs78D8MA/lXA2CGOFpWBy52j8a9Z+E2mnS7mGR8h5oTM3HYEKv/odc9adkzrwtO8kdP8AF668uK109f8AliqZJ+hauK8NxGw1P7YqKAjjacZOKvePtZFzrCsxzvkGR3xnt+FN8E2q35ghCebHh5Cc/wAAO3P44z+NRQ92ldm1b361l0Nz4nzbNKtbMtl5T5h2ngHpj25yfxNea+HrLbptxLIu54VDBF64zmui8Zaob6/uA53fZEwXY9ef/rGo/Atr9tvtcVgrgW8dyVPHyA5f9DW9FWgYVHzT5TsLWwTwp4f1aTEbzPbRwAnqG2Defoc15RodiF0eeVxvkE5UBvTZnP5mvS72c61LBYW7NI94xmYY6ITxgduv/jlctcWkVld6lb4+RHjH/ow/yFKDInBtehxmj6fukubZl+aNg49eorqbOwN1obB1X7RpsxXYV6xOTz+Dgj/gVUbK1W18TSI27Y8aSF0OcDHP5An8q3rsPpl354jOJF2yp79CPwYfpVuVnYmELxuM8DWHmw+KPDLJua7jS5tlx/HH5nA+qMw+uKw/CqHZd2PH79eFb+LBrotMd9G8WaTfxsoXd5Yk9Rxt/UL/AN91X1PTl0vxAJYQqr5vnAjsh++BWdzSESKwt1vbSS3ZM/Z28pgw5KFcA/pU2hW/2TSVJDev3umSFP5lQPpmtO1to4NSl2KQLiPOV+nT6gipbex+1Wt7FtIYMSMcfeRj+m0D6vWd9DogtTT0ywCXtwQWeEkH5u4PTn8P1r3bRv8Aia6bYXaYS4mimtpCOCJcB1H0yn5V4t4Uiku4Y4/Ly3Nsy7ud2NyYHcnaR9ZBXr+jGS30/Tby3IZLmOK7jIHHmRD5h7bgD+Rryq8rM9nDRujG+Lej/ao7PWIUKx3luk3vkgA/qU/I14rbxR/bZlXo6GPa3YjOP0P6V9ZeNdAt9S8EXiwBC9i4lUAcmGT5gRjtlpAP9yvlC4VrHxNGj/Ks5Bx6PnpWdGpvEqrSQtuny6hbZYiRfMAb3ckV6R+zLLpd18WtGs9ZRJ7Ka3uLR1Y4wSJGVvqG2n/gB9a4C8g+zXVs+cK/mW53eoG7/P1q38ItXtfDnxZ8IXV+TFZG/CXLjtCXCufwDk16OGldniV4WTP1/wDCmgWFh4Y0SPTDKYr+7gmiSTnaiBtxxxjlO3c16ppiySQBpAOQxGDnqSQfyNeUfD3VbCMaTp8d2J00+CSFCMljskdFJ9CQxJ/GvWNJvEuNMjnhjZY5QCqvgED0P0r1+R2ufPqcb2TLC42c5wRgZ/z7VBIQ/I528DFOZz91T2wDUUZOSOmMUJWG3cD60ikL9PWhsBc8+mBTh05HU4/z+VN6krQAMt9ec0q8DPU460YweMD0pV5O0dutTylcwIOQD1xilHzA44pepJ/KlQdAeMCjlJbADLH8qYme/cYzUijr+dIo+XP6VOwhu3AA6jHSnADnPTr9KE7e3rSqMZGc470gasMXOBRSjpRQKxwi9B3HOaEHPTIxQq5Z+cccH86FPyYxz1rqJBTt59Oc0oGTj3pvROtKGw+P1/T+lACZ5z6Hv+tR45HrUuM/TOD/AJ/KovvBeeRQUhvTJI4NOIwPxo747UDv3A70DFTrzx3pMZHrz3pR7UL0Hr1oAYozIo6/KeD9RXOazZXel6iNVslaTyx86qCTjnPHcYrpQmJRg9Bj8/8AIqWEZbGcEDFXTk4MyqUvaxtez7nkfjvxvZ6h8O9bt9ShcH7GYgYRkNkZP9K4ePXbe78RJcxOCLW3QrnqY3jO8D3U2qkf7/vXrfxP8PW954D8TOLNJLyK3mljkRcMzbMjJH9fSvH/AAf4Zt7i6tZrndGF0zMzMOWzbQh1z3IYtnvz705KlJ9URT9vSi9pHyP+3Vcw67faVHDIxfSbUQ3O0ZBZgXGfTByBXyy+f+EX0+cr8kdy8Ix343f1r6z/AGj7G11G3+Is9wrQz2rQ7JFP3tqqNuccgkufwGa+SPNaTwlEnOFvWIOe5j5/lXntJS0PZo35NdzOgPyiGMM/mMn3vx/qalvLdo4zH0HmbMk+nX9adoUO6YynhbdRKSenXA/UimSOFt7RGYk4Ln2yTSNUi7o1n9uv7O2z8uRmvWrBf7Ov1ZW58mSMAdP4T/QVwPw2szcajNdMu9Yx+p6D+dddf3psftVwzZeO3zj6v/8AWNefVd5cp6dCPLC5wninUnn1uYoWYRllRv8Aa5Fdp4RmTw14Um1GUss8+I4U/wBgZ5/Hj8CK8500C/1hGndkV5csRyQM5z+GK3dc1eS/P2eEeXaW44HYdcfkvFb7JROaGs3Iw73Up7mKbc++S4kyd3tk/wDs1dZ4AZ5L6/CNhn0ySDceACcYz7DH61xUEPmurDOdv8Pqc4rt/h9apLqUUHzsskMm7YvXOFxn6D/x6rcrRIpQcqlz1T4M+Hzq/ic6i8bCCCyLgtwB0CjPqdxP0xXm3iceTr2o53AsEkwT0AG3+tfVfw78LtoPgW+1MYJvZGTbyAVjyMj23bx9EUV8u/Ey1+z+K7pY/kR12jHAI8sH+lckKl5aHqVKNoNHNWkrXN3cSiME/YnI299pBP6A12vinTWisbd1VwkkaSBnPPzKJAT9VYH8a43wysk2rMuzO62nhYZ9YmXP9a9jbQ21Lwb4dum5F1pnkgZziS3Jjx9SoH5VdWpaVznoUbxseTzTf2ppSjP72HIGO+On4/8A1q0raRdW0wuiZliHmj1KHO4fzrJ2PY6nJCVwSDhVXqw/yas6JM+n34liJCIc7cdj/wDXqlJNXIjT5J2ZftLl4pYt+D5fAcHkDpWpY3Qe9kQ8sFZd+fof5gfrWH4gtTaO5to2SLO+DuAh/h+g/wAKTT78T3Vrcguu5UbCHvjB/TP51nz6Gip2Z0N3K+l6oscchQX8KTwSZx5cincpz/vKD+Fe1fCnUx4p8EG0hO65s7gTJHtwVUoTgfmwx714tryNqXh21uof3l1Zz8Og5Ab5h+AIxXoX7OeqGy8XX9s7FYr5PNQ5+62cj+WPxrzqvvQ9D18OrOx9CeEIodZ0CKJWCkxSadKp9gZIs+wXzVH1FfJ3xR0FtH1uRXhKvDOT7Dk/1xX1XDDN4Y17Ube3AeG9Ed9CjdWZWBA/4DIAuO6zY7V47+0Z4ZWa4h1O3U+VMqnOOWVgCufx/nXDTnaR2yhe55NqK77Dao+ZJhOjk8df8D+laPhnwU3ia9sQiuJrS5E+VXcfL6P+mD+Gd1Z12sj6LZzR8Z8uFh1Hv/KvpH9iTStC1Pxlqdvrlk15JbaY1zbSK4KxOsnlOSuDvOH4zkDng9vWwkvfSPnsdG1Jtn3F8DPAK20Nzc3F3NchC6oCNudzls56njFev6dp8OladaWMAKQwIIwuew9f51hfDrR5tD8KadHMixXLr50qnjaXJYL+AIH4Gui3F5FDYAU5wOhr6ZylJWbPj1GEW3FD1ztJHX1FIPkGeOO/rQD8rNjI4/CmlcAE88/lWRY2NSW6Hr0PandMH+f1pQNoz3zS88D8SaAF+4Rnk+9OiXPsCc00fL7kcDNSJyPx6UAAGSfalP3T+VPx6cUm3gfX8qAGqvOM5NKOCOMc4oUcE9+gpewx696AGbcH6cUijH0pc8txx/8AXoUcY7ipaAbt9/0opfwoqCDgh8rn3A/qKXoPwxSc7yOvFEfT2rqAAAAcDj0oCjIAxgADmhRnI7etC/cA9M9ffmgBycbh+HPv/kVCRhB6j9akBx364/SoycdfWgpAccHvSKOSQTig9Md6FPHHPegYKMPSr7dqE6Cli+Un6kYoABywOKcvyjP600MEwTgDtnjFIXxkAcHuaAM3xBCs+kapGxykqGM84zkc/llq8Z+G7Raj8PTqty+GivZIJTzmNDIV28jqVVRkjp+de0azB5ujXKoTukzj1G5//r14X4B1dLPQ/HWkzIzlNVkjtYmABmZw+1VAyTgsFz7VD3N6ezPn7x94Sbxd8Ovi3rDzxynSred0heMKCNki5LYO49SMY5xXwWgP/CLTLgttvIz7Y8tq/Tv4ueHLXSPgZ8UNO8xreQaOrOyA4LrHvYHv8zKf8mvzBsXkNjeRLuEZaNuOmQTisKis0ehRXMhIAINKKf8ALabdI2eyKML+ZLf98iqDyMN2eMAKMe1XmkD3UqZwiRCJcfUZ/Pk1RgRrm7WNfvO1R0LR7b8JvDaweFTqEqczFnzjqAdv9CfxrivHWsARzQo2JZHVGC+ijP8ANiPwNdtdeOP7F8M/ZreGOGCKIRoG5JAGB+grx62dtT1NZp8uM7n9+c1xwi3NyZ2c6VPkibfgTwpdeItTMMOIx5W95n+7GmeWP4VP4ta02i10s/6BE217kj/Xyd8HuB/ntWt4bE9+0sU032PTZSoudnDSgbvkBHQVm+PdVttQ1lLOxgW1tLYbURBwPT9P51evMEEuUxrOML82Nx6jt7CvTfBnhyXS9LOsOWSQyRxxLj+E5Of0Bql8L/h+PEuvQJO4+xwsoJfo7kHj6ABifoB3FfQV54PjutOuWtYDLDawyRwwdc4R9zf59TXDiK3LGyPUweGVuZnsWsaRHoXgdbK2/wBVbQRwqH67BwSfUnJz7mviv4vae1j4qYlSB50sRVuuBkJ+gFfes9gs2i6YHYMGijWY9clB836hq+M/2ktKksNV0ibA8yYnzPckBs/z/WuPDy9+x01YXi2ec/Cq1N540jgxvBEh/KCU17x4JgWf4ZTxPDg6RqEssMicYBILp9Dk4/GvKPgPp7T/ABKstoLIGfIHfMTqf/Qq+k/gT4fEmpeJdGmQBJ/JmUOOCxX/APXWuJlaVjHCwTpv1Pmn4kaCNP1MXVth4ldW5BAI5yOa59YxDPEfLKb3UF27A9P1zX1N8d/hULPQY9gjkcEyh4xywOSVP0P/AKDXg9zoZvNJtGt7YvLEvlSJ0L89v15pUqnu2ZrUppvmXUp23h+a8066tXRmvLQfu0bqV7j8P61xcI+zSwqPkZZCcMvbnP6ivSdYfU3ktr9U8mVUCSuePMwNufx4rz/xFZzk+ZhfMkJKOvc9xXRT9445RsdPpl2ogls2fYJIwu9fbkGo/DGq/wBj6tb38MkqrHIH4XAKZz+f/jtZWizm8uIYkRmdkQADrk/LWzZeHrxmdFh+aRiVG7GPX8jWE7K9zpo88tkfcl5AniXwRo3iizfzTAiyb1xnleR9D0+qqe1eafEKxXxF4YnigYTRsjiLb23gsmD6BuPUcV1/7O+h65deDWsJy6JGot2EgOx1ABBH4HA9NnvWfeeHLnw3r17oc0JEE6M8DqDgZYH/ANCGPxry9ndM9Gm23yyPlnR2im0fU9NuMMxBaJo/4Cpzx7V9Cf8ABPnQ7nUvi9DfwSo0On2k0l1Fv+Z4m2qSF/iwxUkfU+1eDaho76TrurRZEaQ3joADj5GPyj3+UrX0f/wTs0Npfi/qEsUmJrGyFwqCTG9GkaNhjuMOT/wAGvVwTvVR4uYq1OZ+nAjwiqQDx83uKhCA7jyPQA1Zc7MKeOMg1DtKxnAwR3r6hnwyFRcoVJJOM8/Wm43MAecjNSxjCH+JmqMAFseg5qWUgQ5OPTFA68dutNUkdutOUcqPxzRoMVQpPHT1qRFwuOw7+tNC9hxg0/Bw2BzngUgHICR7daUe3rSxj5ffpSAflQA1sqDtGTnpShf84px7038c0ADDr6dqYfbg+tSdBTCAR6c0AIAcUUm7bxk8UVkQeffxA5HTBoDcDvzj8/8A9VNjG0Y7E56UgXCnr1Hf0z/j+ldzWgEqHn2HakXhWHJwf8/0ph4OR1pwJOQe5xUNAKRz14Izj8aY3Uil5APOKOjY9KRXUa3K5B5B7d6QHD8cd8etMVvlODjnoadnJNAx3VfzFAOT15pgbafqKRWyxP4D86AJlOVPYjn+dNVizDnAyOtMR/lYE55yKCQAD1xxQAsAPkqpb+Fc+v515D4c0j+zPjPMjt5tvMPMjhPA3oWfePbcwP8AwH2r1yHmEA53AZ+tcrf+HjH4s0zVo5GDlTbphuEY4Y5B65WN1/E+vA1qXF2ufPv7Z9ovhn4Y+MZ3ijayuLQRTBf9YZiSI2B789R6H2r8tdNVvNuBggiLo3rX6s/t5aZd6x8G5tigWcc6SXJL4LnzFVAB3zk/p2zX5ZQq0eoi3AZpcBN2Ordz/n0riqtKdj1cJFuFzGslLNM+CzbgPxOa9D+EngE634g828jJtbfkr/ePYVH4P8Czpqf79SwX97jHBx0/nXt3gvT4dJtmWMHewyxXua8zEYrl0iezhcJfWZwHxc8LvIbez0y0YQIBkryPpWZ4R+DUl/plzPPIbcQw+dISMnnkJj1wAfxr33T7SC4bMsSO7dSRnFbdlBpOlptnmht4mYM5dgN4B6H8sVwrE1ErRPSeEp3vI8kuf2d9Q0PS0kW9UN5QZhg8HGSP6Vyng74Eaprt3d31xA6WyzOEYjiTHGR7Z/nX0xe/FXwVcgWsuvWk0ndIGEhX8Fya3NE+JHhKeziFrcotsMhZGjKr69SKtVq7T0/Aj2OGg9/xPJfCngObwphIxllJ6jpnjj04AHvivX/COmxYhVQACCp3nuQQc/mau3VhZ6pD9ptZI5FbkOh4P5Vm2sz6ZOgYqqg/eFcE3JvU76SjFe6etQaZD/ZSWkMhwisEkPXJzk/rXkvxo+Bo+JJ0sRMIfKlwz4+6u08/pXdeHtdE6IBJn8a7jQHWbcWAA6A9aVPTYiSe54J8If2YF8GarZX1yonuMGRTtwo/zkflXeeDvAb6X8RLqZVYQ/ZlQsR94g5598V77pmnRmGOTGNqYHt/nFUH0CC2uJbkYDsOg/z9fzrSS6tmMKiV4pHAeM/Dltqum/ZpUUjr0ye/8s141p/wotdFv7hl+W3lQLtz/ED1/T9TXu3iO+jt2b5iCODgcV5H4p8VLaiTLqMEty3C9cmoUtbI1jHTUxY/hzoUgeGWNnjPAVMD9etaKfs/+GtR0GeJbCN3YZjdxkoeen59q8p1r9oPRdGbBl8zBwJJJPIQ/Q4Zv/Ha2NJ/axstAsLS7n0mSSxulYxXRvP3bhSFO0lcHaTjv+FdUKVZ6pM5ZV6CdrnmmtfBLUPD3iWSO1hLou9FIHAPUfyNd14V8Li48TaJMI1a1ufMYAj53xI+R+ICn8a7LSf2nfBHiG7ha4065s5pACC4jw3XkbmBP4DvXQ+E9R8L6vq2meVceRLbvJNH56GFiGx0VsdSD7Vy1IVFuj0MPWoyXus9t+HdjFp6XUW0LEHxGmOilI8j/voN+ZrL+JfhGPWV8+MrHNFysu3OzgjP4E5/CtSz1BIghiYYJ5I5zxUlxdG5Uq+CrDByK54rQhpKVz43+IHgloPGdz9ohKi8hZgxHDPjOPqMY/Cpv2cviRN8LfGWqarY2Sz3CQ/Z/NaXapT52ZCmDkMfLI6ENGOecV9GeN/CEGo6XLI0eXSN2SQDJX5W5r5W8J+G7rTfEqyOrGKWdMpglGcPkEt6DBOPUCvRoScE5Lc5K0FXai1o9GfrN4K8Tw+M/Cek6zGGh+1RK7RMMFcjnI9c1up+8+XAyDn2rhvhfZf2b4XsbXn/AFSP+LA9P5/jXbI3yszDOD2/nX1lNuUE3ufAVoqFSUI7JkqNjHYL1PvTVHJOMe/rQuXBUcKevvT1HykZ49PTFaWMdiNEymSc+me1Cckt2OBipSoKn09qaikDkewqNCkEIL5+tTA/MQKag25pQPnPtTQrjx8wpANufWnKPkxSL1qRjehPpQOQc0HGRQBnI5FOwri44NMPzDNPHJ46UdMYpDI9i+tFOx/nFFO4HnKkY/AUgb9w/GM9j14oB3E4+lJ2YZ49K6iA42jNH8fOeg5+lJ25qN36Glew1uSBio559aYzAnnpjP8An86aZgv41DvO76cfrWRQ8P8Ae9uM0b+DzUBelMnGf1oAnLcUB89sVB5hHem+byfbii40rk+8cA9enIpwf346iq3mZPXJH60iyc+3XmlcuxbjfBHGRjGaq6mxKx4AyrF1P+0FKj+dNSbYxxnBPSobifzXi+b+PCn0IVuf5fnVX8w5fI4T9oHw/D4k+DHia2kUP5enSXK8ZKugLpj/AIEv6mvyt8F+GbXUtfuJCu57WJmLbc9zz+tfqd8fWmtfhl4ua2yCdGuXfBwF2xOwb9CPxr82PhTa749dusLvxHH+ef8ACvEx0rTVux9FlkOalK/dG9Y2qxxFlU9ME+tS2N19lYlunatW3sN1t8qHceAcVz174YuLzzOHXOR8jEV4iXMz34S5TkfHnxpudOeWy0o+VIp2tOw5X6D/ABrjfBNjc/EjVmTVdRmmVTuKyOST9O1d4PhMLu4zNCUAPRRyfxrtPDnwySydHi+Rl6bRgg12RnTpRtFa9zkdGpWk25adj518Y6HqPh3xNe6ZDJOixspjQNglD0r0Xw9bXGs/A+0kik0/TdWttTe3tLiJZFv7zeRgF9+DgswHAr1/xF8F4vHLW8upTSQ3MK7Y7iADzMehPcfWur+FnwG8O+DtStLx7k3t9ayie3uLyMy+S3chMhOueSprtp4pWOOWAluW9W+Ffjb4NaTZa7atJ4ksNkYvIcYuPmGWG1Rh8YbDfe6ZzW5HfWviHQYdSsX82yuU3o3dT3U+4r0TxTc+INf0wQDxKksJDfI1rHHj5SOdgUg4Pr+ma8k+H/hG5+H2ieIdIurtby3luftduFGPK3dR1PeuOoufVnfhk6ceVsk8K+JHs70W8zYCsRnBr3PwhfecI23Ag+9fO8sGydSPvE5PXrmvbfh3ck20TNljj7p715/wnot3ie+abxZxt/s1R1aXCHHBo0y5/wBAQsMHHQDFU7+Uyo2KpnFCOtzyvx/dvZ2U02CxPAA9a+XtX+3eLfFLaNdGTT7NHzK8oKtMfQZ7CvrTxtpR1bTnt8ZyGG7HIJGAf5187P8AC6GzuInuZJNQnhQIZbwmRsD03E/l9adKy946HD2keU+X/wBoP4bDwr43d4HA0+8hV4JGbIDKMFM+vAP/AAKtfwfFba18NNM8J29zd32uS3O9LXzjJDFukJ2bCdqA8Ejj5huPSvpi2+Hmk6liO80q0nQcMrQD5uSc16P4R8CaHYWcVsdLsRbQnckDR5UE9SFJIHT09K9CGMajY4Hl0U73MHx14U8FS/D+y8O3dlaa1fWlksJFlEGeOTbjh14GD7187+FPhH460C7Vbe7d9NL/ACwyEvs59/5ivtAaHpsI/wBHt0j6fdPHHtTV05N+QQo7YWuL21TXsdsMLTjFW37nK/D251fT7KK1vnecqMedIvUV6FbXTyAA4IPNUYbRF4ABP8607OA8HArktd3OpLQ0IoRe6fcwuA26Irge4IrgtO8F28FzptuylkWUyKSoByVIOG9Dj9PcV6Tp8W1yPUYxVdNPE9hbtuCvDchlYAZUMMH+RP4VcW0ZJcqbZ794RsWTRrQlSrJBEAex+T/69b0BD7k69/8AP61R8LzNJo1krr+8+zxb8cZwg5rSVNkpJxkjGB9a+3or3EfnFX45eo9QQeenSlx1x3NKPmJB6jrj+X8qVQdpz1HpVmQqnjjpQn3sHoOKVQB1/wD1UQg4Pf39akgcBn8elIB1x1zilbgHvjtQOAPX+VAD4/uE+1NHGcdqdH93H4Ui8bqAE/H3o9R+OaVV2k88enpQvcdfegBp6+tKvBxSfxEfhS4556CpZSG49qKeOlFIZ5nnBPak3DnGKazDn2OeKYGKk+4xn0robEkKz4OM1E747jGcUO230qFmyMVAxWfKgjrnpUW/gn8eKRjxz1zUfmfKfT1oAdvw7ZNL5nTmqzygk59e3tSb9vP4A0m0NLUmMuB70CTO71AziqrOVY9eOelME+AxORjvUcxqky00w2ZBwOh/OkSYNgZ5xVHz8gr1z1NMFx947h6DnpU38yrF9puufwxUNvOwlIcDKjAI6E9fw7evQ1Tmu9oxz1/rUT3whjLfePTb3LGhSJ5WUviB4fk8YeG9U0VZDGdQsZ7LKY48xGVRk5H3sDp3PevzX+GFv9j0vXY3Rlb7RGCj9vvcV+mDSeTHGwcrIJA/0bnB/A4r87bmFbD4hfEDTogFWDVZ9q56Ks0gx+Ga8fMH8LPosqu4yh6M6TS4/OiVcY7cdK6bS/CSXXJHTnJ71h+FkDsg3Z6Zr1DR4wNi9Bx0rw7tH1UKKauzm18ESRgmONWUeikf41NaeGpIGAChO3Ir0qwhV0+6D/WrK6QrMxKDb2x1q1K+5Mo8uxwdnpk6ABouPwNbVtYSJzhRXQnS8EYGB2PpVi30zHQH6mtI6GLZixWr7dpyc9j7fQ1ynim3+xB48gu/Jr0O9ItoD0z04/H/AB/SvNvEly11dEHnjvVOb2M4wscrHCXvUYDKj7xx0Nev+Ak8qJG5Iz0z04wf5V5WECzBU6lscV654FTdboMbTjB4rLqbPY9Y098242sx3AAk1KynG0gHim6blbNF/hA55/OrYRZAOefUUMxiYN5YB2+ZcDGBXOar4Sguct5YLHnPeu8ktlPB/Oq7Wu1SAAw9M1MHYpPsea23hUQNgKflHJAzkj9a1LfScYH3eR1HT9K6eS2y5BC+56etRxW22Q8k56Ct9BuTM1NMEXygh8dW24P8zStZx4Ixk56mteKyDnLKxq3HpiMCSpXHB9jUtCUjCt9OLEDbjPoKvR2HlgfyxW9b6cIhyBgH0xTJYFz06VjPQ6Yu6KFrHskDelUbK5D6OSv8Uo59wx/+vWzFESHHcg4rFuoFtp7axthmKMeY7Hu/+Sfyrn5ndIHFSTPo7T4zHZ6bIg4a3iU47YQbf8PxrSV9xDDnPH0qnZKV0SxXn/j3iAx/e2j/AOtVq2x8ox0JGR2Bziv0Gl8EfQ/MqytOS8yWMYDY6ZpwHHrk80RgAEDp6/nTTMseB/ePFBgOUfvPYjkVJBH8vPAzimwDC5J5zjP41Mh4OetDKQ0KuPWgDK5AwfelHT0oQds1kMao2gikwFGSeOvNT7d6AY565qDGRg+tUiAB+U8cUKM+1KOp9P60L93nnk80wGY446Z604DJB60iDHXkURjavp3IoAM+1FLhfWioLPLHOD056VED9D1pXbA9RUO734z+dagPL5BzUDSdB70jvj3GarSSEbT2weDTuBI8meODg9/rVffiM+tMZzzg/UVG0uFb0xUbIrQVpdzAd8kEd6QzdCMYIrkdc1WSx8RaRh2WFmbdjpnOB/Ot/wA87fUY/rUTi4pPuVRlGcpR6ouNcEg81DJP5sbYz7Gqb3JXr3HQVC1xtBI9cYrC9jqSJmuMsQT1/Q1H9pwp+bnOOO9VLiYbj1weaqtPxweT6UXDlLj3WWwSSAfWqyXfmTl2z8vC9vxqlNPk+Xnjqx/z6/1pFk6Y546fSp5h8psG6CBGPIVhwe9fB3xP0hfD3x+8a268R3crXS5/6aES4/DNfbk0gkgYhsBdrEH0BH+FfKX7TmlfYvi7p+pqPlvrJS49CCyfyArzMdrTT8z28nfLWlF9UYfhWUrcRgHC46+teraNKGRQcdMcivGvC8u25KnoDjNeraFNvjXnPbpXhM+4hGyPRdM2nb/KuihRQpCgHNcno0gwMHNdZZsHCjrwOfSrgc80OjtfMyMcD2qY2PkRNJkNzj5ev5Vato8O3TH9aWQhVY5IPfNdEWcDWpxmuqUDYyv1/GvLvEl+ttM4zlz6V6J411iO0RwCNx7n/CvGb/UBeTFtpb5sZI61II0tDie9uFfdyDnmvY/CMBgVM5JI5NeVeE4/MuQwyo6HFeweGFDlVHXOBgVO7G9DvrO6byggGB3HXIq2kxHSn2eiyom4Feg7/wA6We28pPU46+9VKDOdTT2Fjm80AE9OuajlO0HkH2NV1mVARg9u9VbqQopdCT2Oe1QkaRRLncxB+8f/AK9SwRNgnnr25rPtr8MT2961rG5Vo/ftz6n/AOtVpluLLlnb7t2c4/KtSOzBUgfLnoVqpbMqHPAHXirsUpV8q31wK2ukjnGzJsXbnOO5NZ8seCfftV+Rg3Xg1VdQfeuWpqzrp6Ir25CyEnkDtVGy09tS8TRW6YJlmVQO2Kt3KtFA5TJbPGKufD21kl8VWBYDeXJG4dOOv4VnCKnVhF9WgqTdOnKa6JnuCIshWNABEh6ew6D9BT0BSXbnj1707aI1wPqfUmgAO2ecV9/aySPzFy5m5D8fKfasnUGP9s6evYkn2rXA59/0rG8QiSCKK8hQSSQNnbjOQf8AIpwV5HPUdo37W/M3UUKAB+Rp6jGcce9R2U6XkEciNuRgCCf609Dk88AdRUbGy1V0Ht1oXjjOcc/hTU6H2PNOTPtxUhsOVto3Z79DTTw5H404D5cds0xzyaSEJ/Fx60KduQPWkQdTjJJ70qjaDz+NMBGGVIHWl6EY6ClHHXqaQckj86AE8sUU7cfaioA8fMhPWoi23OOKC388VDu59OcVrcsV2yCagdjjPPB7UO/BqFnG7GOOtQ2NDS2c8c9Mfj/+uq0j5QjtjFPd+Sc9D09ef/rVWdsbsHjNZtm0Uch47s55LGK7twS9u284HIU55/A4rN0X4n2UqLFfbobjA5QZD++Ovb3rs527Zrgtb+HFhqdzJNbsbKbcSQigoec/d7fgce1dNGpTlHkq7dGcNajVhJ1aL1e6fU6i28VWF/IqR3KvJj7uMHv2P0qw14oyMAkdTXG+H/BsmjXr3Et41wxDL8ycgHvk9+K6PfsXJ69c+tclZQjK0HdHdh5VJQ/eqzJmmzn61VeTfwD3/wAajLl+O3r61GWwCAOg4x2rkudaRKrfMMfTGfSk3845AznNRRn5QOuB19acrfNtzwe/+fxpF8pYcGWMoDgOMH8a+X/2tVuf+Eh0K5CsIVtNgJ6F1cn+RH519PxtvII/h6GuT+I/w4sviT4fNhcSi3nglL2823Plk8fkRj8q5q8HVpOMdzuwNaFCupz2Pk/TZwskMy8LKobHua9L8NXYATnrzgVxviPwPfeALpNH1ARtPAuVdGyrx9Vx71oeGL7YBuPTvXgtOOjPvqM41VeL0PZdDnxyCc5rtdNlXHB5HrXm2hXmQp4I4ya7TTL3aMd+maiMrDlC51kLkcg9cE1HeTeXAxGBxWdHqQVcA4+prN1XUyYyoJPqc1qpHHKB498Z9Zls4YVV9nmShS3pWHpMH22EDHy8ZArQ+K9k2q2LBQWKkY7965nwx40t9JsjHqNtOlwOAyxko/uSOlHO0xwpprU7vw7B9hlw/DE8jHSvU/CtwFKspOc5BB/z718y3XxSvY9VEgtoJdP7GNzuHv717J8OvGdrq9uksE25ejA/wn0o5rah7G+iPpLSNUaW2ycF8elSyFXGCQR3FcbpesBbdSGBBHasbxdqPi5lU6AtrGuctJeBm3ewUY/OtOdyRwqjadr2O7mtO44BPUVnyKUVg3I9DXM+DvG2rzj7JrWneTeLgeZb5aNx6jjI+hrrghnO5k2jspqE7mso8mjOVv3bT38w/KuavaPrAnwN2RxyO9Wda0tbyB4yDgjBIrgUnn8P3himLCMnCt2P/wBespS5WdFKMZqz3PXbS53Ln261cF0BwDn61xekawGiQiQHjk1sxX+9eoz61fPcPZWZu+fng9uaFk3cVlW8xPBY59a0bP5j/M0J33M5e6i4oiRPnIz2Brs/h14akjvTrE6eWgXbAhHUngt+X61b8B6DYy6YL+e1jkuvMIjlkGdoHpnj8cV2kfCMTzX0GDy5JxrTfmkfH47M21KjTXk3/kDn5WPrSQj5Dj1yPajhkAxkDmpEGBz19a997Hy6FU/nTSMBu+T09qdHyBRjDMevbFQWc/Bp934fMslkDc2zsWNsx5XJJO09/pVux8RQXTmOQNbFSMrMNpJOeADzWkx2t684FJJawXsOyeNZVz91hkVpzKW61M1CUPhenYljYc4Ip8YGOOe9QxWiRfdBHbBYkVNWRoGcqAOmc0z+I05emKQjnNSA6m4z0p1NzigBu7kk9jTgNpPrTR1akdwilj6YoAkAGKKj2+1FAHirOSAM59xTGfEmc++P0odsgeoOaZIfm69sfrR0LEZs98ZNVzIWznIP0+tOcjGO3Q1Xkbpzzjms2aJDTKQee3+f8/jVWQlcjjI5qZmAxz3zVSZsZP8AnFYs1RXlf5j1zzVEt17HdnP1GP6VYkYqx71SmJLHbgDjIP8An3NIoZnnOe/Paq7c4zwuenrUkjbQWxz6VWc4HP1z+dZNm0UKp4/HHSochg34de/SlJHAHB70wt8vPr1rE1iiUNgAEfiKcPve2P8AJqJT8wHXBpwPrnNBRZhPlkN14wQKfNdQ2kbTyuIoQ3zMT09/pUEbbfyx9OvNYXjDzbnR0sIwN13MkRYDgLn+ta0480rHNUfLFs8w/aKsxNe6TqcR3wTQtGJF6OQc9fpivLdEc+YQOPavo34z+HEv/hswgj+bSisw4+6g+V/6V87aTFidcnn1rw8VG1V+Z9vk9Xmo27aHoOm3TQRJtyPaur0vUsxjcSD6AVxmnE7EB9s102mwF8Y/SuDlPflNWOhTUegX8/T3qnf3oWEjJyec1nvP9llfcQNvrXPapru7dhsj2ppHLKQtxL9ofYy7uvP41Vn0G3uYSnlq2euRVWwv1aUKxOW6HsK6G3uERfmZQOxbvW0EccnI4S8+FNrqBLJ+6b1U4rW8FfCa+0W7aaz1AruwGj7NXZ2rxMAu5R9COK6vS0W3tjswzcY9qcaae5oqk47G14PtZbURxXD+a/GWxiu6WxSWPngHpjsa5DRodl0pjLP0LHH9K7yJxDECTj1yelbxgorQ4qspN3ZUt7JImzjOO+KsxorKcc471Is8bKxz78dqdG6Mv8zWckZRkVJoN0bcZ+tcvrejRXsbRzKCO3FdorrkgEY+tYGtFQTjHHXFc0kdNJyTuedwwXeiXXl7t8BPykeldbpU73AUg8Y5zUflpdblKhh6NWjpOnC3OBnb6HtWNrHourdamrYxEjOOlbdrHtWqFovbsK6HQ7E39/bW448yQAn2711UIuUlE86vUUYts9S8NWptNCsotuCqbiT3J5/rWoEzjPI67RQiqECLgKAAMegp+RIOnXpX3UI8kVHsfmlSXPNy7saPmUg8VIDimkYyfbFGM7famZrcWPGzj680N0OD1/WnAYB/nTecioLW5GcAdO+eafEuwAZz701AGxu6UpUbivvnIoKJ/WhenP6UucdaFGBQQJQBmlXgc9qReMZ5oAKaD+dPz0FMwGP+e1KwBt25JqJhuBX15FTZyuevpTQoKg9+mRSAPwoqLd/tGigDxEH5c9T3zTC5zxyO1OUgAg1HyqgH06ihlohkfqe9QStnHP41JMcgjpUDN64/KsGbohZuD046Cq0zfLnp3qR3AP1ODgevP9KryngD8KzKRXlbqexNVHPJ+mKsOcgjPeqbnAPtTZaIZWPPJqBznPpUkhw4qAn73vXKzeAgOM55FRseDg8ZoL8+nFIDknj8RUmooPynFTg5CdD6/nUKjAOOvX60+I5H4/nVICRDuOOM561zXjWVrNdOvVywguVY/TOK6JeOM/jVfVtKj1bTri1fglSUI7MO4rak0ppvY5a6coNR3/yNia2h1WzmgmXdBdxbGU9MMOce9fKWp6HJ4W8QX2nS5/cSlV4/hzkfpX0r4N1yO/s2tJsx3lqPLdHPLAdGFcF8dvCTy29vr9tGQ0Q2XBUdux/pXHjKGjl1R7OT4qMZ8t9Jfmefafe+SQrHg8V3nhCRbidR1z/n/CvK7a4zEecEdDXXeCtbFrewszcZ5yeBXgXPtXsdd4v0JxaXUi5VsZXHSvmb4pat4t0gvPpkiNaxqQ48vJFfaGqRw6npHmoF5TDV4L4s0iL7RKHXcpyjgdCD+dbQXvXOJT6HzD4b+MepzXcltfE204XcHRiFfB/unpXouj+MdTmsGvSzNaKMs57Dpn86wvF3wq0+5lMyReTk/JIp5Trxx2o8PxXHhjw7daUg/tMhX8lSwGc/wEnjGe9elZWvBHbhXWpxclFTXpqehWviLUrVRJJDOsQPLbMAV0OlfErU7X7ty+3I+V1GP1qTSPE+kX3g+M30LWk5RfMgkGWQ5GRx1/Cva/DOl+FLm1jWWW3GVB3MeKmMpdYo6Pr6hpUo/gcPYfFG88pJGvhGDgHyUA/+vWtbfES/uLcSCC+vAowXVTtPTnP51tQw+CtP8TXKwvFhAocBfl/Dt+Veiav448J2Phd4IXSXYqBY4EDM3TOMda1jPooozni1JLkot38v+AeYN4t1+1shcrpmoRwcYkPA5OB+tJd+OvEGn28L3KvZxS/ckuHC59cVt+Nvi3Fqempp2iWDLym64uFwNoPIVOpJAI524znmuP1iG98YmFruJR9nyIogMgA9f6Vm029UjWFKdWHPKmoLu/8AI8/ufiz8TPFniK5sNFmt9HsFmeGC5aIzTXABx5oB4Ve/Q16V4FuPF+nSyweJdRTUiOk8abQfwroPAfw7i04G7mjUXDLg45CD0FbWs6ZkDyxk+o6ivPq8t7I86U4J8sdTS8PIbxywJ5PpXV21sIzgVj+FbdbO2GQCWHXNdAhBPFcaVzKTLFsgP+Nd98ONO33U94w+WNdin/aPWuGs13MEUEk8Aetex+GtKGk6TFB/GwDufc17uW0eefN0R85mlf2dPk6yNSLgn+VSJ8mf5VECQfSphyhr6t7HxYH7tCchfWl6r6Uija3XjpWSLW48H5T6+tNIGeemMUo6EdaY+cELj8ag0QxQejevapEGaSMHZg9c9aEyxY9PT2pIZMeAcUdRjp70oOKB7/lTIAdMZ/GjocmlXoPXrTVbPHXmnYq4uOc/pTF457ZpV+bIH1pSOTzkdPpSJADaKQZI+XvTuoPtTYhgcYPtSYDPxFFTG3BOc/rRSA8E/gHrTG4xnPpTxyoA61G3DbcHpkGky0V5uVbPaq0mRnHQ9ParLDJI+oqr1Xk8479qxZvEqSN1x0681DLnaKe42rxkc9M1GzfJ644xWZSKrnIPtVOQ4U+9WpvlPHQiqb8sy9scU2XErt9zpULEYqV+Fx17CoG5RSeOea5WdERvv6cUiLyB79KUcBsetHofepNBufl/Hmp4fur69cVAB94j/wDXUideD+FAEyYGG7Zxip40xnj14I9agVvunp3qzHjAx6/lVIyZzuveF5rm6hutP2xzqjKRnafXIP8AjXNXOu6zpumXGm6mGlgmjKmO6jyWH1FenqM5IOSOtPjyylR909QeRXfComuWaujznRan7SlJxf4HyJrFi2h37RAl4GyYZPVf8e1Lp16I23KenpX0n45+Hll450J7IRQ2l1Hl7e4RAm1/RsdQe9fKeo2t74Z1abT9QiMFxC210ccfUexr5vFYfkqNx26H6LluLVeioTfvrf8AzPd/AXilr+yMJfcQMbTWL4w09RO7KBsbPT17VwPg7XzpeoJ8+A3avRdXvV1G2VxgggcjrXJH3Toqx5Xc8e1+ykUSR5JVjwT+NcbaK1rc7ZVJ54JHSvXL7TluCyMuTnIrJfwwk4ZXiDKf4sV0Rq8mjO3BYl0J3Rk+G44riUYH5GvQNJtY90SMxKnjd+NctY+DJ7aTdbkr3wBxXZaPpVwQu9xGwwcHORXVGrF9T7CnmGHnD30blnb2MkFo7k4mLAlQMjGDnP4122m+GvDtxYSSC5mWdFDRxlc72IOct0C8fXrXEaf4TmYD99gLkKFx3A/wrtdF0A4A3MR7HFbxqxW9jhr46jb3G16FKLS4GlMUMe5s8V1mheFsgFxhByTj+VbGieG4ISpCg47DvXTLaeXHxwB0ArgnX6RPnsZmc665FojOtrUQx7QAFA4FZtzbKzHjqcVvMO3TFUmhyx4/GuJnjwepWs02ACtS2OAapRJt9h3rqPB3habxNdhRlLRTmSXH6CqpU5VZKMVqKrVjSi5zdkjoPhz4ca9m/tKdf9FiOIwf43Hf6CvTOpJ/l2qK0tItPtUggQJDENqoO3tUycqDjv0r7bDUFh6ait+p8HisS8RUcnt0Ec5HTmpYc7P6VGPvfSpUALAnjit2eeOPTHemN90Z/wD10pbdznH1oQ5745qC0hwbAx0PXmoyuGz1Pfmp1jBA39R6UoiVsc/nUGiIMfKeCPpT4/p+fekkXy0OeaWPPQ4PpigZIOtA5OP5UvIxmgDAoIE6rTSCFx0PTinDhTj9KUdf607gMX5c46U7sT1oAwMcf5//AFUfjSBDWJjQnufWsnwtfXGpG7uWfNv5hSJduOB3/lWjeMfs0uwnzNrBQOpbBxXPfDnUVktJbRm2yI+9UJ5wf/1frW0IXhKXaxyTqctSEW97nV4I45/OipfK/wBo0Vhc7j58UAgYyKjY5b19KkT7oHXHeo/yoewkQyDrn6VWdcBv1x3q5Ivf25FVWGff2NYM3iUJ05GSQe/vUDHCgEZ75qzcLwuOv0/X9Krzdvz4FZstFKX7vPGKpSdcjnH+NaDLkMOwqgRkChmkdytMPn61WfqR61abBIB+lVmHPfINcrNokbcZ9e1OX5nHpSEcY7+tEJyPepNEKDlcdPf0py/eXH1poOB7elOQ4I9RQMniOceg4qyhw2B2qpCeB6ZPB7VbQ5YMe4qkYsmhbC5/4CaniBVl2856mqyDbnp1/PNXLYbXz14rYxZbjhUHI54rwH9q20tLO+8NTPEEubrzomlUYLBACoP5n9K+g7ZN30XivmX9tzUDFe+EoQx+SGaVT9WCn+VZYhL2Tuejl8pKvFo8bSRrWTBJ68Mpr0fwvr/22yMcjAkcDNeOWWsrNCm/p2NdHomptZTqQwCe1fO7H3vs/awuj0w48zPPXnNadhArgYA96520v1vYVdT2xW9pNyVf2I6GpepyKLR0unaZG54GD+VdBZaSOPkz+FZmjyjhucelddpTqxUnGG6Z6d6cQbdiaw0cJGpKhfbGa6bR9KJAbb8vYgc0ywgEihWBA9K6fS4QsecBeOK6IpHHOT7jrS1EMedv6UjkYYVddAI+SaoPwTWUlbQxV2VmB5qvI2AexqaVwqnn8Ky5bjeTjmsGzojEswurzRRnJ3uq/gSBX0Vp2k22iWa2VpGIoYvlHqfVifU1822L7NQtd3/PVP5ivp5xi4l7ruI/Wvo8qUZRlLqrHzOcSkuWN9Hci6Fu9GQOBwcUD17GhQDt459PpX0J8wPUHC9M45zTsFVYe2RmmJglcZx0BqSYEDI5boB61LGhkZ+Q7SSSO56GuZ8Ma3cXvirULe4lJjXesacYG0kfh0rplUkjs2AAfxrgdRmfw34z+2Bdtu7A7QPvAj5vxzk/jXTh4xnzQtrbQ5MVN01Cd9E1f0PSEDDIJ796UZOMc1FaXkN/brPbyCSN+QynIqVRg5HAriaa0Z6EJKa5ogyBlI6896YnykjpipQcDnr3pmME/WpKFYfjQPSlpAck0ECjpQOooo6HNACcEg+lKRxiigc80ANKA4A78D615z4h0280HV5bqzhkED4cSxnGwnr+vP416QMKR654qMrgYIzkYOe9b0arpyu9Tmr0I1o2btbZ9jzuPx1q4RQZ43P97yhz+tFd3/Ydj/z6Q/8AfFFdntaX8p5n1TE/zniWwh8DDcY96hccDrnPepo+Y1OfxNMdSo/pXm2PfIpBwKrMN2Se3FWmHy9/eoCmDnvj86xauXEpSpjyyD0BP05qpMOD7dDV+ZApwRkYx9Oc1UnUk4x1rFm0Sgy9eMjGapFSpxWgycN2PSqci8HjnofzqGUUmXrmqbj8cmr8444qk4yeeOeKxZtEh7EfjSx8fn0pBySc8+9APPpz1rM26jjg4xxTgCTx0J/Kmp8xOe3tT4gSc+n/AOqqQyZVydo6gZ+tTwnC9OwqGM4c+wNWIh26YOPrmmRIkjbKgHGe9WYWJ428g1UhYK3zHCnIya1LOE+aFxgg4reJg9EXbKGZ14IHIB3f55r49/bfv1/4TjQ7COTzHtNN/eZPR2lduR24K0v7W37Uuv8AhfU7rwt4Mvhpy22I77UYMGUyd0Q/whehI5zkcY5+bra8vdQ0+3lv7qe8vZU8yWa4cvIzHk5J5PWuHE1l7NpH0GDwFShONSrpdXS8n1L2l3DdDyD0ro9MvWgOOWHdc1zFjEUxng1v2C5IHb1r52UuU+0wztud34f1YKQqncD1UnpXcaTeBgCDmvKbFCgUjP1FdPo+pTQspHK96j2qO+VCE9ep7Rod4CcA5zXcaOiShcnHPGPxrxbRPEKKwy2wjjBNd7o/ihAAPMBA7g1UKiOKphHbQ9dsJgi8HGPWti01Pa33uK81sfFUO0DzDj0rWtfEcci/Jvb0IWtlWSPPlhH1R6C2ors5P4VRnvVUZLAelc7DqFzdDCoVHTJ5NW7W2klb5zvPqe1YuqZeyjAmMr3GcDANKkPljJ+9/Krkdusa4Xkjqagm+UEdMVk5XJKE0hiljbP3XVs/jX1OJkvESeJg8Uvzq6kENnnr+NfKF0wG7IJxXgPwp/aW8SfBD9obWPCepajPqHhe4vPMW1ucsEjk+fMeemNxHH93pXvZTiYwbhLrY83E5XPMLcjXNG9k+vkvM/SrGCR+P5Uo4UY7CnwzQ3trFcwOJIZlDo46MCMg03bnAz2r65PzPgZRcJOEt0JH1x1qU8nkdOlIqbM4+tK3Ud+9RuZCJgH07Gs7WfD8GvW/lTZRkbcjr/Cen5Vo8H1605eeDiqjJwfMnqVOEakHCSumcfaeF9U0gyGzvNq7uEU8N7kdK3LW51GBM3O2TGF+Reck9f1rWA//AF0xvoCM81Uqzn8SMKWFjR+BtLtfQlV2IwcemfWlUHFNTg09TlsVzHUNbvSL3z1pSfmx70iDGM/jTRJIOOPWgcE01DhTnt3oDcn/ADmkULQOlGOKTdQAtFKegpB1x+tADce5opc+9FBJ4NGfkxnjoac+CP6022H7vPfvUijg81ZqVjg9/wA6jKjJqykeSB9aqWjmW3jdgAzLk4PrWLXYaIJBndkgkcZqnMnI9R1rQmTBU4I7ED/P1qpKnJ9cZ4rBo2gzNmHynjviqkynYeeR1q7JnO0+vWqU/A7+lQaFGXkc96qSDC8ir0i4Uc9KqOOcdR0+lS0arYrMMsR/DTBkD0/rUrjjimAZOPQ1kzRDgpzj2p0PRx/k0AHjoaI+CeOnoKzNCeEe1WLcbt/fFV7b5tvtU1vzKo7MSPyqzKTLNquJQDzu5OfrXnXx++KT/D7w2bTT5tms6gGSJl6wx9Gk+vYe/wBK72bV9P0wM15fW1t8pYLNMqNwfQmviv4leKZ/Hfi681SVnMG7y7dD/DECQv8Aj+NFSfLCyPsuG8nlmGKjOtH3I6vz7I8o8TaI+r6fdKSzzKfN3N1YZz1pdDhFxZxFdvKiuva2MQ8wcheo9RVO30pdNnJjGbWY7lI/hPpXkVruJ+l55lPuxr0V8Oj9On3DLTTenFa9ppzKMhW/KtPTNOV09a27XSNhB2/WvDmz4yD5TP07T28vHGT2rUsrKWIY2ceoPFbmm6Uj7RjmujsNBGBhPyrDc641WtjmLW0yeMg+9dLpWmuyjtWzaeH1Y8oOv92um0jREiC/JxSUGW8RoM0DRzjLsOexrutI0sYCqhP8qi0ewWLbtUL2rrLK3EYJ71rCPc86rXchttZBB8xAH92r0MR2hQPyp8a4Xmpozt4Az9K1scTk2L5W1Dnisy7+6SBn0rSkBIyTgelZ10eGGPlpkIwrx9qMDz2r5M+Mnhj+2Pj14cntFBlEJNxjsiHK5/Fj+dfTHi7xHa6DYzXNw4jSJSzE1474cs5dT1W61+/Qi5uSBEjdYYuy/Xuf/rV2YKnKVXQ+v4fwFTF4iMvsx1b/ACXzPsb9mj4hfbtEj8LXs2bm1jzamQctEOo+o6/T6GvbynOAOlfAnh3WrvQNSgv7WYwXELhlkXqp/wA/55r7H+GfxS0rx7pNuHuobfVguJ7VnAYsOpUHkg9a+4pvSzPl+M+G54Su8Xho3hLe3R9fkztDgE0xVwOpyTkfSnRXFvcvLHDPFK8TbZEjcMyH3A6UNGU4H8IrVbH5W4yg7SGBtoz15wRUiA7cUxBj3JOeKkHzDnr14rMBA24GkVfX60oHpSKeMZ+lBY5Tg9R6U+PvmmDp9acnTBoAfTV64pfujFIDjkU0QIDnI/nR3/AjNKi9e47D0oPPH5GqJFz+PFIBjpxQvIA7nmjgE+uetAD1GTSYI/w9aPekJ5FBQHOTRS7h7UUEnzx4Xvn1Xw7pt7Iu2S4t45XAHRmQE/zrSQZBwc81meClC+F9I2qAv2SI4Hb5BWwEHOOKTNRIlHz9M7T+dZ8UQWBeMYGBk+9XGTIzyCDng/j/AEpsgBZsY9hipsKxSIyMN2P4VVkXAPsKuuMjP6iq7JvTI9CDWTRrEx5Fy3b0+lVJ0+T1ycZrRmQDd6g5rPmXHynjjOR9a5zZFJxg49OtUZgUBPXBxxWjjd8x54qlIOo96DaDKpAYuOMgdKjjbblienFSNmPLYzxgn8ajK7OmSvUmsXubQg57DnXG0qcAnAPpTw+0AEZUbgSD3qne6raaRaG5vLhLeIDGXOATzwPU+1eca/8AG62tWli0e1Nw2Nq3E4wv1C9T+NSezg8nxuOfLSpt+fT7z1P7VDZWbzzzJAijLNIwVQMHkk15r4s+Pmm6MHh0OH+1LlOFuJPltx7+r/hgV5Lr3iXVPEsu/Ubtplz8sfRF+ijisV7UEfLyPSi9j9NyrgmEOWpjJcz7Lb5vqZni/Ur7xgby5vrgyX8rGTeBhc9gB2HbFULDF3awzc8gZB7GtjyljIDjOazrNBY381qeI5MyQ+/94fh/WuSTvqfpOHwlPDRUKcbJaDvJ4qTTrBQrpIpaBz/3wauLBuGMcVqabBhenX1FQ43PT9jGquWS0INLspLCXbKu+PPyMOhrr9Os0cZ259qzoIfKQ4G+M9UPUfSrumXqIR5bblz909RXlVcK4+9E/Ps14dqUb1qHvR7dV6HRWmlJGwbaAeMEV0mlWBB6Bz1xmsbTrlZl4OK6XSSBhuDXnJWPhmnDRmzaWCAAbNv4Vq2dp5eABRp0u/AOCK2rOJDkbRjtmr5Tlc2h1mnl8YIrZtA3YE+wqKztl8z7vStiArGoAAB9AKa0Oac7hbwsFJYH8RUyPsJHQfSkDcEk4FULzUI4FZndUUd802ZJk08wAJJAFcr4i8U2mk20ss0qrsHIrnvGPxOttMP2a3PnXTD5Y05P/wBYe9eaz/bNauRc6m+4ZysA+6v+NdlHDSqvyPq8pyLEZjO6XLDq3+ndkOqX13431j7Tcgw6XC+6GA8GVh0dh/IVswxiEBAPbiokXylwMe1SK4YDsa97D0o0VaJ+zYLAUsBRVGktOr6t92TZBOaxPEd9crcwRWjOk5GA6kjb75FbKyBVJ6dzWPIwe4eVhya6m9DqnRhVXLNXR3Pwm+JN58JtSS8t421BZV2XMM8xBl753YOCMcHBr3LTP2y9CvNbt7O+0G6sLSU7WvDOsnln3QAfL7g59q+TjO7ty2KqzIZFwdoI5zVQruCsfEZpwfl+Yy9o4Wla107emnkfpvbyQ3kKz28iTQSIGjkjOVYEcEH0qQIFb17V8D+A/jf4o8CRwpYaizWqcG2uB5kWPQA9PwNe7eD/ANsTSdQjEevaZJaTD/l4svnjb/gJII/Ou2FWEkfiWacGZhgZOVOPPDut/mj6CKZzgc0wJjIB5968p/4a0+GYnEU2rT27H+KS0kwPyU16T4Z8V6P4x0tNR0PUoNTs34EkDZAPoR1B9jg0009j5Kvl2KwkeatTlFeaaNDBoUf4VKI8Eg9uaTZx6UHm3TGdBxR/FT8cGk6fnQIavGaAuM+nTmj2PWlXgHufSrJEAyc+lAPWheARS0DQfwn1oxnOKUc/hSJ0Gf1oEMwaKKKgD54+Hreb4Q0dtwOLWNTjkZAwcfiK3E54/SsD4a280Hg3TkuE8u4VWMikY2tvbIxXQSjgNgZB5q1sma7NkZwvOcD3pjfeA79s1Kwxu7j0pjjkH2xQBSlQKxx+R9/8molG2M4784qXUZYrWF3mkWKJRku5Cgde9cPrPxj8I6JlG1I3sinHl2SGU9P733fzNZSaR6eEwGKxbtSptvyTZ0k67mfP0xWVqEiQQs7ukcaA7mY4Cj1NeY6r+0UZmYaboZC9pLyfk/VFH/s9ec+IviP4h8ZyG3vJ1hscjNtapsVsf3iSWP0ziuRy7H2+X8F5hiqkfbRUI9W3r9x33iD422Ol3Pk2Fmb9RkNMz+Wp+nBzWz4d+IekeJLPzhcLZXGMNbzuAQe5B6Yrwy+tM2xAA6ccVhWc/kytbzco3H0rNysz9Nq8C4GdCNODcZL7V739Ue6eOvibYaJBLa6bPHe6jPhVER3LCO5Y9PoK8ivvEWpSb5nvrgz/AN8SHP554rOSyMM5JwfR/UVYMKuDzUbnr5Xwzg8upuHLzSe7a/qyKtpqN/qszS393PdygbVaeVpCB6ZbNRS2hR269anhAhm4UAVceNJlyOT0I9KlH0tHDQpLlpqyMpYiwPqKaIzk9qsGJosjJ49qjWVW69c4rNs6muXYo3MHynnIrO1DTDeWqmJ9txGQ8bDs3p9D0NbcgDxnpUenwZuVU4+U5qeXQzUOZlSyLSsY5V8qdPvpnP4j1HvW1bJtA9qmvtLjnKyKdky/dYDnH9R7VRtbqSFhHdoIm6B1OVb6HsfY/rWbVjvjG2hppJgYJIqneIyuZIn2SfofrVlTletQzYxSRa0LmgeI/LmEUwKSdME9a9Q8PzC4jVlwfbGa8ahtklcK3rkMDyK7/wCHt7L9re0Y5KevQjGQfrXnVsOmnJbnxWd5HRq05V6XuySu+z/4J6vpq4A9K6Cy+6vA64rCsEIRfX2ratpcDuvuDXlo/H5RubNpKU7AH+dXVu9qk54rD+0McBTn6HFI87LGxJ6dhVo53GxLr/iqPSrIsWVMDn2rxXXfiFfeI7hrfS2KQg4e7PQf7vqa539oLxbdRXejaDa3DxtqdyIpHTqsZPzYrS0mzj0/T4oI1AVAAAK9DCUFV1Z97w1klLGp4irrGL27v/IfZabDasz4Msx+9M/JY/WrmURfWkzvXkUwsAOa92KUVyo/XqdGNKKhBWS6ImDigNgmod2ByeKo3OoABwv3RxnvQnY35S1PdBxtByucEg1VLYzmo9PHmWzc8dR7UOx2Hpmm3oZzjZjGk5x1qu8pB4JGKfgqCc81RuZ9uQDzmudsysNuNQ2fLzuPSrmmRMiGaTOT2PaqWnWRnmEjZIzWy+I4iOgxxWsHKxLjfc5zxGiSWswbqBwfzroP2c/ir4i8BNdXOlXQRnyjxToXifHTcoxyOxzmuS8S3Xl2M568H+tXfhzZ/ZNJXPHGTurOM2qiaZx4jAUMZSlTrQUovdM+kbD9sjxpb3ZN7a6TNADzElu8ZP8AwLccflXeaH+2xpMp2apoM8B7tbTLIo/PB/SvkS7IWY85qhuO4sv5mulYmaPjcRwTlWIVow5fR2P0H0L9qH4e6uo8zVm04kfdvIyvPp3rv9B8WaD4nAbSdWs77IziCYM2PpnNflhFKyTHqtbOia3d6ZOJbW5e2kUgq8b4INawxN9z5HFeHVKSboVHF+aTX4H6kmIh8H86YQQp4xXxh8Pf2rPFPhox2+rFdf09cApcHEwH+zKBz/wIN9RX038P/jX4T+I0SpYXv2W/I5sLvEco9cckMPdTXZCop6I/L804YzHK23Up80P5o6r59UdmOGwefQ0Hp+lTbMr9BimEZIxVHyWwwEqcdvWkf7tL90ZHrkU6MfJj0qxEW+il2n0FFQB4J4OvFvrC428GK8uIW+qTOv6gA/jWs4B9Otc74BQC31rbIG/4mlxwB0+fkfnn86yPih8XdJ+G9lsm/wBM1aQboLKNvmPux/hX379qSklBXPSw+DrYuv7KhFyk+iOt1G/ttH0+W+vbqKztIV3STTMFVR7k14l40/aYsoS9r4atjeuOPtc4Kx/VVPJ/HFeJeMPiBrvxBvjNq12XhRsw2acRQ/7q+vueayra3BJBrnlV7H7XkfA9KlFVsa+aX8q2Xr3NjX/F2ueLZzJqt/Lcg8iItiNfoo4rOt4dp5FKqBR7+1TW2MmsYtvc/VsPg6GFpqNGCiuyVhFXHBotItsmamZOOO1EK7WpWsz0oIsyxBoq5nUrPaSyj5xXXovmJz0rG1KLaT78VnNaG6jZGbpVylzDsc9O2OlW3gMZ/wBnsawBusL3ep/dscH610+n3Czx4JyMVlTlzaMiUTNmjyeOKW1OBg+tX7i0znbVERtG38zWzViLWHSxBgcd+uKyp4JFkKhSV9a2kPy46/WomTeTjn29KzauJK5mRRMQF53dKW1Ajvwo7d61oLTarNwSe4rN8sxakKTjY1jGyubUsf7vORgVTESyAqygqeo7GtEgGL0GKqIhViTUtGzRnDT5bQlrZ9y9TFIePwPakW6WQiOQNBN/cbjP0Pf8K2I1xx0FJLZxXMRjkRZEPZxkGpsaR13MuABGrtvhXGLnxE5bn5yn5Ka4n+x3tZQYZyEY4EcnzD8D1H610Xg28n0CZ5pYtz+d5i7H4xkf4VjKMmmkcmMpurhqlOG7TX3o+jLXStgx6d6WS22ccAY71xWm/FS1kgH2hJIpMngDPGeOatH4gWcwz9o29ySuK8tUJLofgNXKsfCVnTl9x0KnYxHOfUUT3Ki2YthjjnFcjL40s3ztkL89hk1kX3jD7QHWIuc9MrgUlQl2JhlWNqOypy+5ni/xxvPM+KPg1gRtFzg8+4FenRfLD0/SuG8Y+F5te1/SdVcDy7GQvsByxPY/Tr+ldXBfKIR8pyB34r08JB000z9k4bwNbB4Tkqx5W3exe3VVm1BIlO0727YPFUHvXnB5IGeg4qD7zD09K7D66xb+0yT5LEYzwo6CqF1LsYDnJ7VbVtqYxxWdcfNIP6UmK9jb0xsWjdPpUJbJIyc+nrRaSBLQjvVeJiWP9KXQzeosz7UIxms+KEzynPQdK0mXzOpHXqealgtRC3OCRjkHIqbGMvdJrKDyl6H8KhvmxGef1q9EoWNu1Y+rShENN6IhHH+ImNzMlsvO5uea7LRYPsdiiKOg5rk9PiN5qhlbkL0rskPlxAVjHdsprSxQvXxKT+FVVOIie1SXTZyevNUZJxHGzE1dyWQTzbGIHU9K19GtzjdIM/Wue0xDf3bEjKqa62BBbxenFKOpHkDny2IFXdM1CSAr5bFGU5VwcFT2IIrKaTceKngfaMe1dEWc9SlCquWaPoz4TftPav4dMNjru7V9M6B2P76L6N/EPY/nX1X4a8Sab4v0iLUtIuku7Wb7rL1BHVSOoI7g1+atnOUPqR2r0r4S/FHUvhvrS3NrI0ljIQLqzLfLKo7+zDsfw6V2UqtnZ7H5FxLwXRrwliMFHlnvbo/8mfeONq+v0pEGA2e9UPCviWx8XaNbarp0qy286gjnlT3B9CK0XGARXatdj8Aq050punNWa0aIuPeinbUoqTmPkHxj8TrL4XeHtWmCrJqdzcv9kt8/fdv4z/sjGT+A718n3uq3mv6lcajqNw91dztvklkPLH+g9ql8aeMLn4geKrzV5VMUUkhFvbk/6qPsv16E+9Q2UWFHGa81SbVmf0/wzkFPLqaq1F+8lu+3kWreNQoq5CoXPp61FAmF6Z5z71bhTtilHc/QooRUyD6UwnZkjirUaAZ7U14gyEHnir2NoxC2l3rtPJqby8HNZQm+zT7WOAa2oDvQU730NEuUnt/uHjiqd9DkGr8I7VHdRgk5+n1oaujohscZqdmHidT3qPw/esi+U/Dx8VsX1vuUr2rnjCbW8DrkAnBrgV4y0G1dWOvhcNHg1BPCAfbGc1VtroLH1PrV2JDcjLfKp6D1rsi7owUXLRFAK7kqg+pPQVZtrcJnHJ7k96u+QscZCACmQrtGKg2jTUdx0UQCn86xLqP/AImSsO1bx+6fSsuWPM+astrQuKQYl6VXZcMasofkxiotuR+NQIIwDwM1PEvHJqNFxjP6VMo4wagpWGeUG59O1SQPuBGMAd6Wjbz71IyeF8qcA46U9GHfg1AOFx900qtluOPagVi2mByKcG+X/Gqoc7Tz9aazMBwc1SQ1oWvMHRmH0NV3uTJwOn61BuznnnpSquB9KDTmYoOARz9KWM4HX8abjOcflTl49sUpEtkhb5SM1SK7nyPWrJPFQgZ6461mSXYWxEVqGMENwaenA9qbGBupoCdBuB55qa3yGwfpUERwfarUAH0prc0STVmTkbUNc1rkuVK5H+NdDMwK8Hp1rm9SBlmPFJ7HM1ysj0K3CEsetask2F454qtZoI04FNnk+9zx3rJKxKdypPIAGySK57ULzzJxAnU1fv7vaHwc8VS0Cza8vBMRn61Ld5WL8zpfDmmCC33EYPXNXLuYcBevfFX1i+z2XpxxWCzl5Cc8ZrZLl0MWTwjPOasxDkHPvVeFcDmrMWce9WmSyzAAPatKDgjvismOXEir1J7VsQxlIwDx9a1TJPb/ANnb4qnwb4gXTr+Q/wBj6gyoxJ4ilPCv7A9/qD2r7DnwwJPQ8Zr82tPbczYPAr7Y+Anjl/Gngq3guH83UNNxbzM55ZR9xz7kcH3BruoS6M/n/jzIY0JLH0FvpL9H+h6H523jPSipQvHSitz8VPx/02LyhW1AnHHeqFugRDWraJmMH2615aP7bpK2hNCO3Bq5CgBxVOM+XKue9aUa/LnjNWtDshEaqYoK/LzzTicLSqNynmkaox9ZiJhMijDDmrWg3n2qBG9RS6hGGicY4rC8H3JSe6gJP7uQgD2PNSnaZW6O2jGDg9PeiYZX6d80RDIPc0PymK6N0VFmXcoMNXPXkPzHjvXR3OTGRjOayvsxkZgOD1PtXM46l77FS0Ulxn7q9frW5azZX1rO8kQrgDp3p1tIQT9aErblR0NXcGHrUY5NMjbipAfwHSmik7iN908mqpj+cnHJ96tHo1RL8zGhAx0Z+XpTguB9OaB0p6rjPP51LJGJzT14HvQqAdOtOC/jRoWAX86QDGfWnr+WKQd/8KhgAXA9Oe1KO+eaRO+aX86YAPz7048ZFNDelJnOf50AMUe9L/CaAeDwfekB+uKB3FHWkzwPaikONv40mDFJH+TSfxUf40fjWYiwmAvWkj7U1Oh609MDP9aaAljwqkYyalRtox/P8ahHT3pysAOuDVo0Wg93wDzWZcRbmyv5VediQRVWTqeab2E4pohSTahx1qlPP8r9z0qeXnOOG9+lZNzKdrAg5x0IrnlojmceVmVeMZpQg5ya6zwxp3lqOB06Vz2nWnnXGTnk132i2+xOmBioox5pXKYuqER2xA9K5u2BdievNbuuPhCvQH0rO0+HIJrre5DQqptIxjintJ5aEmiQhGPc1l6jebIyo78VhsJI09E/0y5Zh93NdCZN8jdcLxWL4Yj+z2LSnuMDFW57oW1pNKxHAraD925pyGjoUwmeZc/KO9e6/sy+JxonjpLOV9ltqEZhIJ439VP5gj8a+fvBu59PllYffau08M6odI1W1vY2Ikt5kkGOvBz/AI11UZbM+V4gwUcbgatJ9U18+h+g+1u+aKbp2oR3lhbzrtZZY1cH1yM0V6Fj+Sng7No/JERbRIh7Ve0WQTQY44OOvvUdxD5M7jt2qDRJfJv5oCMAneua83qf2dCOpoXi+VGW7oc1fspBPArA8Edajuow6H3FU/D8+EltifmibGPbtSOtLU0mG3PpSRnjFSSDGPSq0bbXPFJlWsMvV/dt6Vx2iXHl+J7qP+8iuPzI/wAK7K8yYT39689jf7P41jz/ABRlf5VhLRoa2Z6natlAe+KkP+rOTWba3YiiA6k4AA6mrSoZBlzx/dFdi2FTVyuY2mOBwvrQtusSkDj3NXAAqnAxUEgzuGeMUO1joVkZV2AufSqcDHdV+4jO0nnPrWdGdkh9etYtEvc04eBip1+7Va3bgVYBJHJyaQRFP6VEo4/rU3bHQ1GAc560kDHx9DUmMA01Bxzn3p4GQeKYgGQMdaUcjmgfnSjoRUAKo9OtAHBoHTvSjnpgUFjR1P8AKl9qRTx70o9aABf84prdKQDA74pT0ahAM9c/nSAf3qReM4496VOhqQAdxSDj+RoBwD/WjjuAeaAAegNKpyDnpQOlIo65/SkwJv4R0pydTxUajjp+NSp1oiA5eCad2+vahOe5xQejUy0RzHBqlK386syHg1RnfYM8802wK8z5BHr3rMkYyMVxu9KmuJc5BosIg8nofUVg3fQm1y/pVhs2uASOOvaut09doPP41Q0+1wBx8vcVp242MV9uD610UopEyhYydYb5jUWnp8pNLq2Vc/WpdMX92Tk9KbWpmZl+/lknFc6xa8vVUcjNa3iCbazDofWqfhm38+93H1rnlrKxpCJ1KFbeCKEcBVyee5rn/EupGRobGI/vJmArQ1HUFtxLLnHJPNc/4MgfX9dk1CTJhj+VD/M0pdom0F9o9I0yEWGmwxdNqgkEVqaa4aEt23Vh3dxn5VOPYdq2tO/dWcQyRnmu2nZaHm4iCnGx9bfDT4lRL4E0WOaT97FB5TfVSV/pRXy9DNJ5S7X+XHHNFdftWfjtbhmg6knbqzy++jGA+CfesO6X7NcQ3I/gOG9wa1NE1OPWdKhnTo6g4PUHuD7g1FdW6ywOhHtXPufsMVfU14SJoAR81Ye/+zvEUJPCXCmM/wC8OR/WrPh26JgMDn54ztNQeKbNpLLzYs+bARImO5FS9rm0NzoAu5c9apSja/cCp9Lu1vLKCZDlZEBB+oqO9TauR2qt1c0a0GzfPbkE/lXm2rqY/F+nNnk7h+hr0QHfA3NedeLW+z61p046iQr+dY1FomY3sdxptyJDu/AA1vwOHTIrkdHydo5IA7V1dm2F5I9cVrB3NaT0LQH4ioXXg+tTrjBqNgCD60zUzpl+X0rLKASEkc5rZmAIPrWbKvfGc1LQmLDwtWozn8PSqsXHHNWIzhievFQQtyfPp+lNTvSr07Cmr1NQMmTkeuKAPqKF+XPFKvI7igAVRjrS4yPrQO/egdDkcUFbijv/ADpEGQcUoPHHrSAcEA89aCQHp0pB0PFLjk4HOabnIpMpB0/+vTe36U/OM00D8aYxgOM5oLY/wo6E0nr61ICDjOeRQvA5oBGMH+dHSgBy9aMjtTVNKOpz+dHQCQHr/OpI6j3flUicfSiIEq4GKUjAP8qRB1NP25U+tUWVJjx/Ss26cgkA/ia0pVwuKx7uQLn+VQwM6ZuSP1rR0aPLc4P1rKzvf15re0SMHGR+NZRV2NI6mwh/d9efWnuMfVTmpbLiPpUcp2t2rtSsgWrsY2sj5l9OpqzYpstM9sd6bfQiQ/TofapyPIsvqOlFmZWtI4nXpQZ9ucnvWp4eh+x6dLN0yMDj14/rWJfg3N+Vz3rT8Q3y6NoKBjjI3n8OlcF/f16G8V7pyvinVnubiPT7YkyzHHHYV6F4c06PQdFjjXCkiuC+G2kvrepT6tcj5c4XPbFdzq98qkKv+6B7UoPmvIt/Dyot2L/a7v15xXWKQhVc7goxXO+GrcqPMYYIGRW5Ad7bjz713Ulpc86rqaMDHyx8w6nt70VXT7o5/Wiumx5vs0eK6MzaBqzW7f8AHpcnepJ4D9x+NdNKo3ZBOGrJ1DTlu4iDkHqGHY1NoN811E9rc4FzHx9fQislodVN/ZGEmw1JJVOEk+Vq3Z1W5h6ZB7Vk31tlDnG5f85qxo13vh8tj8w469qS0OqKK/g+Q263mnufmtpcp/uNkr/UfhW1dx7oiMdqwLhf7N8Q2t4uRHODbyYPqcqfzGP+BV0NwwKkg0U9rdjZ7GRDLiJ19OK8+8Tyi91+wtF5YSbjj0Ga7SaTyrqRc44yK4vSkN/4vu52bcIlCAHsSf8A7H9axq6tJHFJ9DttKg8pFretWwvH0rItjgVo27nAAFbpWRvT0RqIcepob/e/OoozkdfzFPPI6/lTNirMKoScZHGa0ZOB3rPlXOen4UmLoRKPmOM1PF93Hf1qGP5c1LF09qRnElQZz6DsaevHTFRqOO5qROOvWoNFsSJ/k04dPWmoM08cg+lBIijrQBtHXigDBPcCg9/8KgByYORSY4zQOmcfkaQdODQAn8X04pp6H0NL90jrSL900Fic8YNL/DRuptJAMI55x1pvpyc08+tNzjNIBAM5oB4PpTf60Dn/AAoAeq9s/pT1HUdajDDvT0brxiq0AehwO1Sr/nFRocj/ABp6cUATpyT/AI08rx6nvn/P0psf9acw+U+lUiluUp+RjNc/eucEE8n1rfuThSOvvXPXxO89PWs5sZXt13OOM11GixhAMZ+hrntPj3y9P611+kQYA7/hU0x3Nq0GEx/WorlMeh+tTW67SBnA+lMuhjP0ru6Ep+8UHQSKOnyn86ZqMmLTj0496miPzf0qtqSj7O4/ujio6luJyGm2/wBp1I5GQDXPeM55fE3ilNGtCTFFhHYc4x1rqdPuF0uwv9QcblhQvt7nHQficD8arfDvw8baKbUr0f6TcN5jlu2TnFefKLk+VdS1daHSWFpFoOjx28Q2YUAD0Fc/BK2p6ttByimrPijWhDbSsW5I4H9KsfD3Sm+zC5mHzN85zSslJUw2i5HX20ItLNEGAcZIq1Z42n09qpPNvYnIHPFXbH/VnP8AKvRgraHmTLKyYUDFFM2+9FbnLynn8K7ox9OprK1Gza3nW7hGJU6/7Q9K2LEbo+enpT5ogRjtWVrocO5BbSpqloD918cGs+3LWd6yONrDqPaiNDp13lf9VIeR6GtrykvYlJ+91Vu4qLM7abKeoWy6hYuuRkjIPoexqxYXf2zT1J4YDDD0YdazxcSademKXmF28sEdQef0pttKbXUJoP4WHmL/AF/pSStqzczNbk8m6U/7DCua8DqZLzUrjqZJgPy5/wDZq3fFRKkNwCM9PpWR8PYP+JfK/d5ic/jj+lYb1EjimveR2cXy896txPt749apr8maUSY6103KUrG1bybgDnHGasBgR71l2cuQPpWlG4A4zQjpi7oY4JBqjKDnJ4xxWi/SqUvIIH502PoVVG3Oc/hUkfT2zUeMEg1JHwv0qTJD0O3296nTvmq44/Op4zkkGoNESJwPb2p3ODTUpwHB7GgQKcKaWhRgGjGRzQAdBSD7tOXpTQ2QagBvOPQUmMD1p46mmEcGgsaOPpS5/wAmkxwadkY+lJAMHf8Az60wnI9RT84BFRht3AP5imA3Ofp9KbnbkUu4ds0hGSfWpAcDz1HtT0ORUSjipI+KFuBJHwT/AJzU6HP41BGfTg5qeM578Va3Anj+7/hUvKgfpUcXQd6kPC1aGjNuzwR1H61zt2dzHFb1+cqT0Irn3UvLWE9ykaGiwbmJNdlpMGFya5/RYFCKea6ywi2RH1P6VrSiRJ2QhbbJj8KLn/VkiqckuJMe9W1O+E5roWuhVrWZnoPmJzUV+ubKTscYzVn7pKmo7golrMz8Kqlj36c1m7I33RzN1bA2tvYjG6VxI69flU8fmcf981oXdytja+UCBtGWrE0e/wDtguNVfID/ACxIedoHT/PvXOeK/ETpEILcsZpztXsB71xOSiuYHe/KLF5nirxELWLLW0BDSOOh9q9ctoV06yWJeGIycVzfw/8ADEeh6aHf55iN8j92Y1v3NxjJOc+1aUYWTnLdmM5czsND7mxWzaJsg7DNYNpl5BjpW+B5cSn26V2R1OKoJn3NFO8s/wB39aK1MT//2Q=="/>
  <p:tag name="MMPROD_186631LOGO" val="/9j/4AAQSkZJRgABAQAAAQABAAD/2wBDAAMCAgMCAgMDAwMEAwMEBQgFBQQEBQoHBwYIDAoMDAsKCwsNDhIQDQ4RDgsLEBYQERMUFRUVDA8XGBYUGBIUFRT/2wBDAQMEBAUEBQkFBQkUDQsNFBQUFBQUFBQUFBQUFBQUFBQUFBQUFBQUFBQUFBQUFBQUFBQUFBQUFBQUFBQUFBQUFBT/wAARCACi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PZnIo29Dk/zpcngd6OTz/wDrr+kbH8jXEIzjv9RTSvt+Qp+D65pwHTPU0bahciCY6k0Y/wDrYzUxHqKQrmhyuhpkQU5pSvAJp4QDHr9KJGSGMyyukcYIBd2CqCTgAk8DNc860KSvPQ6qVKdWXLBNvyG7PfrQF9ea7Lw18HPHXjCNJdG8IaxfQOeJ2tjbxEeokmKIw9wxrvLT9jj4p3ihhpmlWWeq32qIrD2PlCQfkTXg1uIctotxnVimvM+hocPZliFzQpu3np+Z4iFpSuRnrivcJv2MPivCpYWnh25I/hg1dtx+m6FR+ZrlNd/Z7+JvhtXe98EapLbqCTNpxivV+oWF2f8ANRUUeJMsqtRjVjd+ZdThvMqK5pU215Wf5HnHlnjvmlCY68VMzBLqW0lDQ3cOPMtp1McsfsyMAyn2IFOMJFe/TrwrR5oNNeTueFUw9SjLlqxcX5kKAqwI6jkE1ds7kWt0k7RJLtOdr4IJqAR+nNPEeRk9/SraUlZkxk1JSW6NbXNe/tcoEiWFFAGAoz+lYm0jBB56ccE1ME6jv6mnCPoetZxgoJRjojSpUlWlzzepHHFv5ZsDnk00J07/AEq1DFuZUJCgkDc3Tn1rstG0vw9I8cEs++6BDeYxyh9Rjpj2rKrVVJXaubYfDuvLlTS9TgtoI9SKQpzk9/xqUowIJBHvgijb6gmvQ2PA1TsyPHTHJ9hSY6ZFTbR6fpil2HjmkUmQ7c49/wAaJAsKM7uscajczsQqgdySeAB6nirEdvLPIkUMUk80jLHHFEhd5HYhUVVAJZmYgAAEkkAAkgV9p/s+fsr23g1bTxN4zgivfEq4mtdNkIeDTD1DHBKyTjqXyVTGEyQXb4/PuIsPklHmm7ze0e//AAD7DIeH6+b1LrSC3f6LzPF/hH+yf4n+IsUGp6y0nhPQJAGSS4hzfXKEZBjhbAjBGCGlGeDiNgQa+q/CHwY+HXwZsDqlvptnay2y/vNd1mQTTrk8kSycRgn+GMKuTwK4j4m/FbxfdeLbPSvAep6Vqtjqtm7QNbRb542BdS6Ss4QsGjkPOAAnIJINeVeN9R8QeNLGPULm7vUvY5ItD1SIu5RJkYlXCKCMvtJICnEkbYzuWv5yzfijG5lNuU2o9IrRf8E/pHKOFcLgqcbJRT3b1fz69D6W+Ivxs0D4dLai7M+o3N1ELiOGz2t+6OcSM7EAKcHHJJAJxgE1reAPiPo3xF8NR63pc5EBB82KRlMkBAzhwpIBI+Yc8gg8dB4bZ/BDxZrmgCXU7uHw/eabG+lxtfOskVzZkEgFlJ2hTI6gkHK7eFKgnufh34a8N+BfBep6BJ4kXUbvU1ZLu7sdzlQY9gEZAfkAk5bJJJJAGAPiauMhBc1WfLfuz3qmHw9OHLB80k9bf12OQt/2wo2kljk0KGWX7WEiSO6ZcwYJJJKnMmAOBgHJ6Y5T4qftBeKF8cHwz4Nhs4EjuobU6lcEO5lMiq42NhQgJKk4JJBI6VJffAvwGYgLfxLe2UgVFSW7tcgMCd7nKKCWGAeQAAcdTVRv2ftTt7yHxF4Z1rSvE+pwzPcyNI5j81wwaIYBZBtbLEEruJIJAxhUcbCdpU5xlt189T0FHL73Sa0a1720PYdY8M+EvipajQvFtjoXiDW7KBDd2ykSTWshUZaNhiSMEnIIKkAjoa+dvih+xLe6ZHNqHw/1CTUYVBb+wtWlAmA9Ibg4DEDgLLgknmQdK5e78E+NtL8cwaVcy3ttqWr3jW5ldmQzsWVmZHBBkUNtYsDjgnkgBfqvxT8WdF+HdzpOi3slzqWozCKFxBtaSNDhRNLkjG48gDJPJAIGa+qy3iDG5bPnp1Gkns3pufM5pw9hcWowsp8yvotUfnJcWs9je3Nje209jqFrIYrizuojFNCw/hdCAQccjPBBBBIIJaEOef1ziv0F+LPwZ8K/H/Qor2G7t4dZgVo9P8RWG2YxkEgxyYIEsW4EFCQQclSrYNfDPivwdrXgPxHeaB4gtBZaraEFlVi0UsZztlibA3Rtg4OAQQwIDKwH9D8PcU4fOIezl7tRbrv5o/AM+4Zq5ZJ1aV3C/wA16mEsZOc9aUJ0qwIj6ZIpwjzgGvuHKx8MQLGeQakVMHPORUuzn1pwjyDRutSyI24cYK8Z+lL9hXrj9TVwRDAzk49qesW7gA5FP2nZnR7FPVrUz/sScELnHuTTvsanG4YA7k4H5k8Vf8nnJHWvQvgX8Mk+KXxDtdNuojJolkgvtVB+7JCGwkBwekrgqQQQUjmHBwa8nM8xhgMLOvN2UUerl2VfXcTGklu9T2P9k/4Fx6Xa2vj7W7f/AE+6Qto1rMpBtoGBH2kg8iWRSQucFI2xhWkcDc+K3xatvFVrNpHhPV7a7SIyR6jYSo0L6hERtKW8xxuIySRGQx4K7gCrdt8a9Z8Y2mk2Vl4N0y6nvbuRjLe20SSLAqjIQqxx8x4JIxgEA5YV87+F/hjY+NPE00Vu9xokdkgk1uy1dWjazhHDSI4AVsYIUSBWAPIdQa/kvN8zr5niJVqjvfv0XSx/UWS5dhsBhk20lHZb7d1vr0NH4VeAtO8eX2p2Vx9t07R9NQ3cWsKFgmtZDtBidiChGATjAKlCw2hiteqeGLjTfAumS6b4PV4raR/Mn1rUAHmuGxgMiYAAAHBYAAZIVgSTg654uXWoLTTbPzYfD1gqR2drO7M84UALLMWJJJwCFPTgnLEBYNOuY9X1jSrC5Ym2vL2GCYE8MjOMqT6MBtP+9X5LmOdVamIjgsFo27OVtru2noViMydeo0n7va52VlZ3uvImox6Tfa8p5S9vHjIcesYkZRj0KKFPYkc1JH4lO6SFhLBLA2yS3lQo8bYzgqehwQQeQQQQSOa9YHAAAwAAAAMADHAA7CvKvjQsVhfaLfoQl1P5ttJjq8aqHUn12nIB7byO9ebnnDPNhZVlVlKcdW2737mP1mVNX6DW8SujRInmzTSsI4oYQWeVjnCqO5wCecAAEkgAkT33hjW2X7dNoELyoN260uwLxB7FQuSPRXOe2TxWT8IriK/8bTmUhpYNPZoAecFpFVyPcDaPox9TXs+etTw7w5SlhFiKkpc0r7Nq2ttPMX1uVRX6HlWj/EG9sVgkZ/7esAcqJwFuo+oJVyAGI5BVgG6gtnivM/H3wZtfEAl8SaJqcuq2Esl1d6re6hMTPZqoV/L8sAFmARgAcE/KCQozXSeObyOw8ea/DAQI/OjkZRwBI0SM4/EnJ92NZOn+JbrRtQN7ZFDKy+XPBKcw3UfQxyDuMEgHBKk8ZBIPThc4r4HFSwWLfNBOyl1Xa/6joZg8NV5k7MpeAviprPw98P6NOnh7TYfBt3dtABFLuvXfJDyOQ3zPhSSSgB2gAKCter/HX4M2nxg8LfZ0Mdn4hsA0ul6jIpARiBuikxyYZMAMOcEKw+ZVI8J+I3hLTtJsbTxX4MsEstNYgSSXd7uktbwMMW4jIJBAw4OGGBkFQFJ9I/Zl13xNd2d5b3um3k+iTSSXK6xd3TSZkJUBE38srAFiVJAYnJGa/VMvx9TCVoVqMtVqmv66no5jg8PjcI6ys1K6afW/zep8ZzWdzY3Nxa3ltLZ3trK9vc2swAeCVWKujAcZBBGRkEYIJBBKeVnnGTX0r+2H8M107U7Lx7YRYhvHj0/V1QYAlIC29wR0ycCFjgknyBwAa+dRHn1z61/WORZrDNsHCst/teTP5Wz3KnluJlFfC9V6f8ArCEgg1KI++MfSp1iPfnHrTymO1fSXPnEhfsw55P40LCE5znNWtvb0oMYOf84rDmvpc93kt0KwjD4AHOcDB719lfsn+Dk8PfC2LWHTF54ilOoF+Sfs4Gy2AzyAUHmY7NM3rXx5JYS34SytWMd3eyJZ27gcrNKwjjP4O61+ken6bb6Np9pp1ogjtbSFLeFAMBURQqgewAAr8f4+x7hRhhov4tX8j9K4UwqtOvJa7L9SwB0zzXhnx08drLqH/CM2jgJGEl1JxjMjY3RwEjqACHIPqo6Eg+v+KPENv4S8OanrV3zb2Fu87L3cgcKPcnAHuRXw/c+IrjUbq4vbyTzby6laeeT1kYksR7ZOB6AAdq/njHynGg4w3lp/mfX5ljlhYKN9ZHWHVDnJfJzk1oWXiPStM0KSYvdHxe9yI7SQxgwWkeSRNCMENLgADeCwZsqMAk8HbXs95cwWtrFJc3U8gihghUs8rk4CqO5J/DucAE16t4P1HTfhT420TS7hLfWvFl5dw2t/MsmYNISVgvlRkfemJYFm4AGRwCAfByzLJU6rq2Vu76Py8zyMFiXVlzXtHa/n5eZ6JoHxn1dtKRtT8EeILu5VRm406xYwzcfew4UrnuBuAzwcVwWtfEG38b+KHt/F2/w3ZiFxYP5bLNYyAAksGUGUSAAFSuNyxhcE5P0sWJJJOTnr1NeX/FvVLbVPEnhrwXd6O2p22sxzzyTwvtuLARlALhGPAClyWJPI45ztP1sqXtVyb99tfU+nqqSgve2/E8M0zxZd6HqNrqFpdfZr23kYwSFP9YuSCGjyThlwWTJxnrkAj0C8/aQ1W500wQ6VaWt4Rj7V5skqKf7wjKAk9wCxHrkdbngS1t/h18RPD2hWECavFrttNNL4mlwwukWNmEVtsJVFUqpYEksWB5GCPedxGfmPHua4KOAnhYuEZ2T1t0V+xz0IScWuex8arrbXEs8slw9xcSSGSaSQ5d3YlizdMEk56AY6DGBTv7UJwC1dh8U/EuleJ/iPrPh3XGt9FurOVINL15FIWPMSN5V2M/NEzMcOMbCewyT5VrSXvh3VLnTNUhNpe25Akj3BgQeVZWHDKw5BHUehBA+XxuRuMnVi+ZP8/M+dxVV0G5KXMr2+fmd54P8AFdlomuIdWggvdCu3SPULe6iWWMAH5J9rAjdGTknGdpYdhj6uiwIwqY8sABQMbcDoBjjGOmK+CG1YMpBIIPBB6Y9K+rP2e/GZ8WeAIreaQyXukSfYZSTlmQAGJj65Qhc9yhr38qc4UXSn9nb0PTyvMVXvQbvbVHZeNfCNp488Iax4cvyRa6navbNIOGjLD5JAezKwVwexUGvzoS1uYA8F9GIr+2kktrqIAgJNGxSRRnsHVgD6AV+mVfDXx68OpoHxs8VwgERX3katGAOAJo9r4+ssMzH3Y1+7cAZg6deeGk9JK69UeFxdg1XwqrJaxf4M828ojHFPEJBxggj1FdR4Z8Jf25KA0vlpnsQCT+Nd/Y/CmxYAzo8o9Vcg59/Wv2uvj6VCXLJ6n5fhcnrYiCnFHkYiPTv+VOERxnGfwq0YsYB5q/pmg6jrDhLCwnuyTgeVGWH4kDAqcRi6OFh7StJRj3bsehTw1StJQgm35ItfDCyF58VvBFm4BWbWYHwR3iJuB+sNffXrk5r438AfD/WfC/xX+HOpalbx20Lau8QjMgL5ayuQMgZwMkd+tfZH15r+fOM8fQx2KhLDzU4W3Tur3P1zJMJVweGUKsHGTd9Twj9sTxl/YHw60/TFfa+rX6KwHUxxAyMPpuEY/Gvjj/hKFxyW59q92/bx1dv+Em8I6cG+SKyuLgr2y8iqD+UZr5a+0HHb86+NWEjUhFyR+UcWZjiFmEqUHpFJfqdnD4se3minhuJreaFxJFNCxR42BBDKRyCCAQRXqn7O3gu8+Jfji2vGMsWjaTPHd3d1k5lmDB44lJ6szAMx6hQSeWBr55a6OwlcF8HAJ49s+1fTfw3/AGuPC3ww8IWOgaZ4P1FobVC8s7XMQe4lPLyNxyzenQDAHAFV9U5Y+6tiOHMX7Wuni58sYtNLuz7SJJJJOSTmvnj9rzwbd3GgWfi+xklJ0uN7a9ijYj/RpCAX4IOAxww6FWJIwDn1i++I1tY/EPw14Sayme41ywnv47oOAkSxBSVYdSTngjgYrxPx7+2ToWj634h8M33hC81GG1nn06fNzEI51UtG3ykcKwB4PY1nSoVObbRn7BmeJoRwsvaTUL6J+dro8W+CvxBvNJ+Jnhx7fT9R8QC2NyttpFk4LbpIX3mNWIVScBm5GQueT1+sP+Fy+I+P+LQ+Mf8AyW/+O18g/s13FpN+0X4aNjHNDYNd3Jt47hw8qR/Z5igcgYLAYBI6kZr7ZPxs8Ef8Jl/wip8Q2/8AwkH2n7H9h8uTf539zOzbnt1x710VKahaPLzM+d4cr1KmFlKrP7TSemvpc+LPjH4zn1D4n+Irm90m90S4mmjZtPvwpmi/cRgB9pK8gAjBPBHfIrjD4pBOWeRjgDLMWOAAAMkk4AAAHQAADAFdR+1PMY/j74tBOf3lv7f8u0VeU/afm7VEsJGeqVr9D8rzjHYqljalOMtLv8zrv+EoHI3N+Ir3b9j7x35fxI1DRWcmPU7BnVTwDJCwYH67Xk/KvlsXXzdq9J/Zu1l9M+OngyTJUS3pt2x3Ekbpj82FTHBRhdpamuQ5liYZhT5no2l9+h+klfK37VlmkXxS8Ozlc/bdFkRiOp8m4BH5faD+dfVI6nrmvmX9qxRN8Q/BC949J1Ekegae1x/6Af1r6PhOXLmkEvP8j9zzhKWDmrdDy7R79NMl3RoOB3z1yK6u08fPGoOzAx0AxXJLEOoHNOEfY5r+gqtClVd5K7Pyehi61BcsHZGXr+mnTdZvrQjBhmZMYwcAkfyr2vwV4leDw3psCMsaRQqu0AAnjk/XPP41wfxW0trbxvduik/aQswxk8kDP8jVjQFvYdJttkErbQcLtOeCQOPSvwPxDx/1rKKFWnPdq69UfsHAODi8fUVSOltG1puju/FesC2uPDups+fsGuafOx4+WM3CRyMfQBHcn2Br6NYFSQeo4NfJWt6TfeIfD+oae0gtTeQSQF2OWQspAYehBOR7ivpX4feKR418D6DrpTy5r+zjlniJ5jmxiWM+hVw6kdiDX5bk9T2mE5OsX+ex+h8Q4X2NaMls1+R5z8afgX4M+Kni3Q5vEfiK50jVZLdrKxs7e6gia6CsXbYkiFnYb+dvQYyO9eaL+yf8HpCQnxEuXIuxp526rZH/AEk5xBwn+tOD8n3varf7X3wx8YfEb4qfBxfCh1DTJbc6vFJ4is7cyJpby2yrHJI2CFBIIB4IySMECvGpPhv4v1T4B/CDwdpvw91Xwd4o8LeOrcapPFpjTxllDg6oGYETISQxYkjIxkKVr9Lw+Epzw8KjqJN7rTTzZ+b18owmIqOpVppyfWx67f8A7I/wk0uTUY73x9eWcmneX9tW41OyjNrvICeaCgKbiQBuxnIxmofEP7J3wk8L32k6dqvjbWLXUNYmjtrGyNxA09yznapSNYSxXJwWA2r1JA5ryj4jfs9fE3xHe/tK2Etre+LdV1S10Kay1d9OSxj1c27q8iQqDsLKo24BOSo7nFd/q2neLfj58dfC/iLw14W8R+Ebbw94L1PS5dU8R2DWHlX9xA8cSRhuXKs4JZQQACQeBnr+o01Ze1Tja7enZW/ExjkmBpu6pL7j3HWNd+Gf/CzdE1q68d6SniHQIJNJi02PVIGbNwyxhXjBLly20ADABPI9OA8Q/sz/AAq8b+KPFOrv47n+2pcTXuqwWmp2jLYlnYv5gKExqCGBLkYwQTwa8B0n4Va3qnwo+E3w60T4Va54a+KXh7xBb3mqeJ7jShBb2yRyu0tx9uHEwcFCACSdoAHAzB4g+Cfj/wAK2vxV8c+HvCOr3Wqa14j8QaBqGkR2rCXUtIvYwbe6jTHzCKb5gQCCGPYGqjl+H2VWz2V7a+fod9bA4fEx5KsFJb2fc+jPDHwN+E/wQ1/QPG0/j/7Ig3S2Eur6paRW1yHjZdyNtXeNrkgqccg5xW7Zfs2eGdb+KUPxOsPFN1fJNfDVoo7VoJbSQg5wsig5XI6g59+K+ctO+HXifwD4t8NeIfFPgrVda0u6+HWnaHpN3F4eOt/8I9fJEgmSaxJBySHyeM7yM9ce/wD7IOj+JrL9nq8sNZ8NR+BdTa91BbSxg0s2ipGwBjlFuzHBYkkgkAnj3rlxWDjShzQqpu6T22f+REMuw1OEacYJRTurd+5h+NPgX8Nfjb8RtR1ey+JltLq+olCdN0q+s52BSNU+VcljkICevJPauFh/Zl+HcWu+IdN1Pxzquhx6HLDFPqOoXGnpayPIGKqHDEo4CnMcgVsDIBHNeMeG/g14p1f9njQPAmnfCTxBbfFOHX/t1t4outFXTotKhE5fc16SGcFf4TnGcAfKM9r8Tvgr4t8Ra/8AGG3uPCGq6lZax8Q/D1yrJZOUvLRElW4lQgcxgMcsOBuGSK9COCw6VnVVtul9LanJVyTA1pupUpptnqNx+xt8P7J4luPiVcQNLaNfxrJPaKXtlGWnGesYGCXHygd62vA/7LXgTwf4u8J67B8QZbyeS5S80uCWe12aiUIbERHMgxgkpng5968LufhF8RtG8c+JPCFz4X1jVNF8K+B/EXh/QtdS2aSLULaYebZRBwCDIqv5e0HOVA7V0ngb4M/EnSPFH7Kl3q76nrOmaPHIZ9OOiLbjw6ptlHlzSLliScLmQA5U9ya562Bpwhf2yejdrLXS6/IKWR4ClNThSSa2PvDpx3r5c/aHvRqPxgW2GSNO0W3XPYPLNMzj67UiP0Ir6kVSzAdyQBXyxrWj/wDCaXXiLxfDI0ranqcxt0JG02sIW2iI9Q6wCQY6iTPenwlBPHe1ltFfi9B5xzfVZRgtWcL5PGOmKekHTkdfWrn2cxEoQQRwc9R7U7yznJziv3jnXQ/JXB31R7NqtlBdbLiRAZduN+AD64z6Vzl1b7HO3gdjXQ37kwIBzg4PNZM6GRSMcmv4SzavUlVcJO6Wx/WHCdvqEZ+v5mS6naPrXc/BG5l8NalqHha7YRw3yvr+lA8Axu4W7iGTklZikpPHF2AOhxyMVuZpFiAy7sFA9811XxEsb+0sNCvtDSAaxos4ubN5mKLIwQq1u5BwEmQvGSchSysASor6Dh2kpRnKe0rJevRnpZ8vbU4wive3PPvifbeNfhb42l1iDXtRmsr+Zntb2SUyRZJJNvLGSUyBwoAAZRkYIOO8+H/7SOm6v5Vn4nSPRr44UXSsTZyk8cseYifRiV/2u1eg6bqGhfFfwPHc+QL3RdUiKyWt0pV42BKvFIvVJY3UqRwVZTyCM18w/FL4VX3w0vw5aS+0K4fbb3zAFkJ6RTYGA2OA3AYehyK6cV9Zwc5VIXkusX09Dx8EsJmFOOGrpQqLaS6+T8z2b4ufGzVfh1rtnY2mj2l9a3dsJo7u4mdQ7BmDIoUYOAFPXJDA4xXBP+1H4oYnGkaUoHq0xP8A6EK8pGr340k6UL64OmZwLNnDwp7qrA7T6YxjnFc+3hyNnLLqOqR56Kl64UfQHIFeLWzacnenNxXayf4n1eE4coxhy1oqT73evy6HvEf7U/iQOBJo2kyAc4V5lP8AM/yrpNB/aptJJ0TXdClsIiQGu7Gf7QqD1KFVbA6nbuOOxr50tbf7NCsXnSzlf45mDMfqQBmphjIzkgdRXLHOMTGfvSTXp/kdtXhjA1I2jHlfk2fTvjL9pHRfDl9JZaVZy67cxgGSaGURWykgEDzCCWOCCdqkDOCc5A4mf9qbX3YmHw/pUQJ4Ek8sh/EgLn8q8L0e2ltdNginYvMmdx9csSP0Iq4RwRkgnjI608RnNdzcYO0SMNwvg6dNe0TlLrq/0PYf+Go/FAxnSdIYD3mH/s5rY8J/tIa/r/ifStHbQbGRr65SEm3nlDohI3uAQQQq5Y5wOOSM184N4dWQkvqeqkk5IW8ZR9ABgAVvaLqWoeHIJotL1K8sRMu2WSCXbLIPQyAbj9M1tSzWUZJ1ZtrySMsTw5hpU3GhBKXdtn1l8QfjZ4f8BtJaeYdV1lRxp1owLISODK/IjHscseymvBbvxj45+M3ie30y1u5LZ5DvjsrCV4Le1QHBlkdSGYLnqx5JAUAkCuU8J+E9T8Y6xHpGjwCS5fMksj5EUCk8yyEcgZz6ljwMnJH138Ofh1pnw40U2doDNeSkPd30oAkuHA6nsqjkBQcAZ6kkn16FWvjJp6xj07v/AIB8riqODyenyK06jXXaPyMT4iave+APhdBpdrqk994jvkTRtPv7jBmkuHUh7gjjPlRrJMRnJERGSTk8BEbbQNGt9L023K2dpAkEMYJYRxqoVRk+gAFWpdXk+KPie68T2zq+iWMTWGhg5AmjZgZrsDoRKyKIzj/VRhgcTEVR1Czv7TabZWlTOHGDknPtX7vkGB+qUVz/ABS1f6I/IMzxLlJpao5XUorZ1QoGSfqwboff61QEOScjj1xmrtwGedy4IfJyMEYPpQsIOO5PFfosHyxWtz4Or78npY783KyIVY4IOSaiWVGJyQOe5wa0Ph7o9t4o1y8gu97QxRlsIcc5AA/nXfx+DtAhVhBBHOyMUcl95Vh1B56jPSv4sxeClXrc97Jn71wrmUKGXxhJNu7PO/DNiLrXFcDdFBmQntnt/OvQZVWRCkih1PZsEfrXQ6Bo9ik5hW2RFIPCrgV0H/CN6cT/AKhQfqf8a+4yXB8tC0X1PTxmawnVvKLPD7uWb4W65d+I9PhluPDN6Q+u6ZAhZ4GChRfQIOSwUBZYwCXRVZRvQrJ6XcW+l+MtA2t9m1fRtStwwZWEsNxCwBDAjIKkEEEH0IIIzXSjw7p+c/Z1JH1/xrzjVPAurfDe+uNW8DWn9o6HPI0+oeEN6x4ckl57B2IWORiSWhYiNydwMbFmf3MRgXiI8yfvL8f+CfN1q1OU+endM5S8/Ze8LTk/Zr7WLInoBcpKB/32hJ/OsG9/ZSOSbPxTKPQXVir/AKq6/wAq9j8KeM9I8bWEtzpF0Zjbv5V1azRtDc2kmMmOeFgHicD+FgCRgjIIJ28565zXyFbA0lJxqQSfpY9OnnGOpfDUf5/mfGPxG+HF78NdUsrS8v7bUBdwvNHJbxshAVgpBDE9Swxgnoa5Prx3r6o+L/wcvviZq+lXtrq1tpws7d4GjngaQsWcNkEMMdMYNcKP2VdWzz4nsR9LGQ/+1K+VxmVVJVW6Mfd9T9Ey3iOgsPH6zP3+uj7+Wmx4gB+NafhvQZ/FXiPTNGtpIoJ76byUlnBKKdrNkgcnhSMDueor11v2VdV4I8T2RPvYyD/2pWt4O/Zy1Pwv4t0jWZvEFncx2FwJ2hjtXVnAVhgEuQM56kGsaGVVVVi6sbx66nViuJMG6E/YT9+zto9+hn2v7Kd02DeeKo19Rb6eT+RaT+lbtn+yz4fhAN3rOsXJxyFaKEfohP617Rz1PNVtT1Sz0XTbnUNRu4LCwtUMk93dSrFFEo6s7sQAB6kivrKOCpXUYU077aXPzOpneOq/FVa/D8jI8F+A9H8BaY9jots0Ylk3yySMZJZmxgF3PJwOAOgHAArzj4keLm+IF/d+ENFmZtCgcwa/qUDECcjhtPhcdz0mcH5VzGp3MxjyvFvxYvfiO76Z4dlu9C8LvlbjWSGgvb9ehS1UgNBGeQZmAcjPlhQVkBo91YaPZwadp9sllaQKI4beFQqIo6AAdBX6Xk2RypNV68dtl/mfI4zH3b968nuzZsLIW4mZYvIjAAjjjAVVAGAABwABwMVNHO5yPLZyvTIzn3qxbXUNxbKCrkBgHI4A9s1twNaLbbIY13Eck9fzr7dzs9tTxlFPqcBdaJHK5MkIRiSSwAzyaoy6GiTkxKGTHKk89Oxqx4juLq1v3iMowcNtQjA68cVmC+nKqN5468nJr1qSqOKaZ4tWVJSacdTr/h5Y6na+HNU1HT7dJ5LqUQMXmMZWMAlmUgEk5IAH19K53TLDWtMm1R9MtbxrxNT3Msd4pRyQp+bI54IBJGMV7n4f0ZPD2i2unx/N5KYZgPvMTkn8ST+FM+wwWc1y8MSo9xJ5shHVmwBk++AB+FfyxOCqS3P1rKP9ioKjyplrw7K5vbcyL5bsnzIDnBxkjPfB4z3rA+K3xAh0UvoNvqg07VLi1eUSrG7yRocqGXAIBz0J9K6HRm/4mUBJ5yf5Gr2u+Fl1icTpL5Em3Yx2g7h2+mM19XhIVp4OUKD96/8AkKcqUMRGVVaWPNfg/wDFK51a50nRb6/OpzXNnvS48h1cOgG7e2MEkc57n616b4t8QL4c0ea7MZmmHywwL1kc8Bfz6n0zVLwR4Fi8H6dbQNP9tuIY/KE5QL8uc8DnH59qzfH0/n6naW/aJDIR7k4H8j+ddsJYjC4N+2lefTy/zsQ40cRikqatE8W8WeGPE3i3WY/ED3q6T4hhTy4L7SWWC4jTkhC+D5iAnPlybkJ5Kk1s+AfiP4+kFxZ6jodr4vktP9a2mSJY6ht6ZMEpEMhHcrLHyeE5FdaqdSxznrk1lfD+MR/F252Zw1qWf64UE/yr5uhXqxxEI1Zc0ZOzvrv2e6PdxOHpzoSaiouKurGkfjj4PsZTBrd9ceErkEKYfEtnLpwz6CSRRE31V2B7E11GmeLtA1uMSadrul36EZDWt9FKCPXKsa1vGPgXTvG1i9pqPnCJ9u5reQox2sGAJHuP1NcV8WPh/wCErPwjqV8fBOh6neRxEI02k28zjjk5cc4HJJPbv0r6atgKUFKbvGMde/4HykEqjjCL95/cdPd67plihe51KztkAyWmuY0A/EkVyt18bfAkFw9tB4mstXvV62WiltSuD7eXbCRs/hXGfCXwboT+GZJ3+E+hm5so1WO5g0yySW5YBeBwPm5JLEgfjxWn4F1HXrD4h6va2NhmymeMzW0kqRxwfKuCu1SBhTwoAz355rx1LDpw0lLm+R1/U53neSTj5l7UfiL4r1OeC28O+CrmwjnPy6p4pcWsSr/eFshaZiP7r+UT6jrVeH4b/wBpXkGp+L9Vl8X6pAwlhSeMQ2Nm4wQ1vaqSisCMiSQvIOQHwaveO/HNnD4untXu1iNqQp3MAMgAkfXJNYOp/E/TkhItp0eY+jfyPrX6jl2XUqdKNSNOzfXqfL1sUuaUebYxNY0OcaxcFIJTGZCcqBkAngZqSGwisZ1WcmLevRwCevr/AIU+x8eWiSO7Lw3cuCc8c4qC81iy1zVI5ZcmIKQCARzj2NfSpz2a0PGfI9Yu7udHqOvW9hYw21sFEWMkgDJPcn3+tMtre41KwkuQJIo2H7sbDg9MEnuK5bS9Hl1CcCWdYoeoLE5Ydv8A9dehW+q2tnAlvvCIowpB4x071lO0LKOrNINzu5aI87v9KuI5J5tjyRK2DKVIXn3/AM9KqrEeMg4r0TWdZs4bHymnjKsc54IPufWuNtbM6kZXidRsBY5OBgGu+lXcl7yskebXw6Uvdd2z1ez+IulT/YIZ5THd3YB8tAWCEkgAntk9M9j+Na0t3DPPKkcySSRECRVYEpx0I7fjXzZDetHKZAGEhJKspwVPYg+o7VatNZntIp0iklR5wFd1bBZc5IyDkknqa/kmOKnvJH19HNpQfvxufSGlOF1CAg5y3P5GuxB9K+UdI8Z32jCL7NLKjIQwO7Iz6YPGPaustfi7r91IsULPJKRnaqKfr2r6vLM4hhqbhUi9TSrmEK7UnFo+g8/jXiPxRg17UfF+mto90ltbW9yv27e2N8QAO3BHOcsMDHJBzVax+KHiS8E5iHmCAZfcijHXjGOTgE49qx5fHd3e3MtxIqmSRtzHaMZrbMM2o4mkoR5lr2O3BY+lh6nPPsdi4HlnHpwO9ZXw6kiHxO1i5ldY44bdY9zkKMnbgDPc4rltV8W6kyRNC/lKpO4qgO49QDnPH0qAs7Ce5R1jnuHEkwBxgYI7ngDJrwo4rlr05xV1F3PUqZzRqUpwSd2tD6gLDAyQM+pqjq8Fte2FxBdKJLeSNllVuhUjn9K8S8W+Nbu9FgjXKQCICRRGSOCBhuOuAD+dUrz4h3La0t3BeP5TIUli5KkEEHj34P1r6XEZ7CUZQUWfORxUIyV0zvrL4i2Gly21mmmXNvpSlYIrojCgAAAkHnHHU812VtDp9lLc3EMcUU1yRLM6YDSEKACfXgAfhXz5qHim7vLKSCcMUlGYyIio4OQR6jtxRqnii+vZLKZElT7NEIjkgE44J/EE5rxKOack/fjddNDrxGMo2/dJ36nO+IZ4tS1u+u5bDzZbid5C/JyCSR7dKpR6PcXbHyNOU+mVyMD3rYBQEkg55Iy3SrcOutZwFUTdgHALYBzX6RT4xo06aXI9EfKSoqUm29zEsfDh5mkt1gdM5BOc/wD16011MQkRIipgAcADP1qjp2oG3vpWlAkEoIbJ7k5B56n/ABq9JeQBSViDE5ySAc0UeNaNSDdSm0+xMaaS901NHsp9UJK4Cg4LHgfSkvnS3eSDAYg4yf6Vmprr217EI3McOBuCnAJOck/pVptStLm5kFxkgj5XGeK1pcYYSUnzppLyNbXVk9TJu4w5OU3gcEkZANaNhBbNahVd4ywIbYcd+lOiurKLzyBuwMJnODz3/CnQT2EcJlSRhMRnywCRn0+ma63xjgrWXN9xzqjJu9z3I+EdCz/yBdP/APAWP/ChfCOhf9AXTv8AwFj/AMKKK/K0e2L/AMIjoX/QF07/AMBY/wDCprPw1o8Em6PSrKNsdVt0B/lRRWkd0NbliDw9pUUc+zTLNPM+/tt0G768c1T/AOEX0bef+JTY/wDgMn+FFFbT2RUuha/4R7SvsZt/7Ms/I358r7Om3P0xioIfDOjokqrpNiqnqBbIAf0oorNdCuqHTeGdHlWLfpVi+EGN1shx+lIfDOjs4J0qxJ97ZP8ACiiqe4S3LF5oOmTSQmTTrRyF43QKcfpUP/CN6R/0C7L/AMB0/wAKKKUty5bkP/CK6J/0B7D/AMBU/wAKRvCmif8AQHsP/AVP8KKKX2TBjf8AhFtF3f8AIIsP/AZP8KkTwvow6aTYj/t2T/CiiktyYkcnhTRGznR7A/W1T/ClPhXRd+f7IsP/AAGT/CiipfUOof8ACLaL/wBAiw/8Bk/wpw8MaODxpNiP+3ZP8KKKBn//2Q=="/>
  <p:tag name="VIDEO_FILES_RECORD" val="&lt;Videos&gt;&lt;Video Name=&quot;gioi thieu moi lai_325_1_72469.mp4&quot; Position=&quot;1&quot; SlideID=&quot;325&quot;/&gt;&lt;Video Name=&quot;cung cap tom cua ca lai_326_1_28200.mp4&quot; Position=&quot;1&quot; SlideID=&quot;326&quot;/&gt;&lt;Video Name=&quot;dung sai moi lai_327_1_92530.mp4&quot; Position=&quot;1&quot; SlideID=&quot;327&quot;/&gt;&lt;Video Name=&quot;cac loai dao khac_328_1_08915.mp4&quot; Position=&quot;1&quot; SlideID=&quot;328&quot;/&gt;&lt;Video Name=&quot;dao khi moi_283_1_44520.mp4&quot; Position=&quot;1&quot; SlideID=&quot;283&quot;/&gt;&lt;Video Name=&quot;cam nhan ve quang ninh_329_1_35425.mp4&quot; Position=&quot;1&quot; SlideID=&quot;360&quot;/&gt;&lt;Video Name=&quot;nhac nuoc_290_1_44617.mp4&quot; Position=&quot;1&quot; SlideID=&quot;290&quot;/&gt;&lt;Video Name=&quot;ca heo_291_1_76251.mp4&quot; Position=&quot;1&quot; SlideID=&quot;291&quot;/&gt;&lt;Video Name=&quot;ngu dan sinh song_330_1_87883.mp4&quot; Position=&quot;1&quot; SlideID=&quot;330&quot;/&gt;&lt;Video Name=&quot;dao o cac tinh 1_331_1_56106.mp4&quot; Position=&quot;1&quot; SlideID=&quot;331&quot;/&gt;&lt;Video Name=&quot;giu gin moi truong moi_332_1_40934.mp4&quot; Position=&quot;1&quot; SlideID=&quot;332&quot;/&gt;&lt;Video Name=&quot;rac tren bien_333_1_96655.mp4&quot; Position=&quot;1&quot; SlideID=&quot;333&quot;/&gt;&lt;Video Name=&quot;ghep 2 video_317_1_43764.mp4&quot; Position=&quot;1&quot; SlideID=&quot;317&quot;/&gt;&lt;Video Name=&quot;bao bien moi_319_1_59515.mp4&quot; Position=&quot;1&quot; SlideID=&quot;319&quot;/&gt;&lt;Video Name=&quot;song than_344_1_75709.mp4&quot; Position=&quot;1&quot; SlideID=&quot;344&quot;/&gt;&lt;Video Name=&quot;ket thuc son_322_1_32079.mp4&quot; Position=&quot;1&quot; SlideID=&quot;322&quot;/&gt;&lt;Video Name=&quot;ha long doan cuoi_348_1_64354.mp4&quot; Position=&quot;1&quot; SlideID=&quot;348&quot;/&gt;&lt;/Videos&gt;&#10;"/>
  <p:tag name="MMPROD_NEXTUNIQUEID" val="10244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Bạn làm lại&quot;/&gt;&lt;property id=&quot;10068&quot; value=&quot;Đúng&quot;/&gt;&lt;property id=&quot;10069&quot; value=&quot;Chưa đúng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Xóa làm lại&quot;/&gt;&lt;property id=&quot;10128&quot; value=&quot;Click to clear&quot;/&gt;&lt;property id=&quot;10133&quot; value=&quot;6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chưa làm xong&quot;/&gt;&lt;property id=&quot;10185&quot; value=&quot;1&quot;/&gt;&lt;property id=&quot;10188&quot; value=&quot;The time to answer this question has expired.&quot;/&gt;&lt;property id=&quot;10189&quot; value=&quot;1&quot;/&gt;&lt;property id=&quot;10192&quot; value=&quot;E:\bai giang e-leraning 2016-2017\Bien dao cua Pham Thi Hong Son chuan\pham hong son chuan\ghi am son mp3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0&quot;&gt;&lt;property id=&quot;10002&quot; value=&quot;Kiểm tra kiến thức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0&quot;/&gt;&lt;property id=&quot;10017&quot; value=&quot;1&quot;/&gt;&lt;property id=&quot;10018&quot; value=&quot;0&quot;/&gt;&lt;property id=&quot;10029&quot; value=&quot;2&quot;/&gt;&lt;property id=&quot;10072&quot; value=&quot;Quiz10010&quot;/&gt;&lt;property id=&quot;10123&quot; value=&quot;1&quot;/&gt;&lt;property id=&quot;10129&quot; value=&quot;0&quot;/&gt;&lt;property id=&quot;10130&quot; value=&quot;5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Đạt yêu cầu&quot;/&gt;&lt;property id=&quot;10166&quot; value=&quot;Chưa đạt yêu cầu&quot;/&gt;&lt;property id=&quot;10167&quot; value=&quot;FFFFFFFF&quot;/&gt;&lt;property id=&quot;10169&quot; value=&quot;Question %d of %d&quot;/&gt;&lt;property id=&quot;10170&quot; value=&quot;Send E-mail&quot;/&gt;&lt;property id=&quot;10171&quot; value=&quot;Bạn làm đúng rồi&quot;/&gt;&lt;property id=&quot;10172&quot; value=&quot;Bạn làm chưa xong&quot;/&gt;&lt;property id=&quot;10173&quot; value=&quot;Phương án của bạn làr:&quot;/&gt;&lt;property id=&quot;10174&quot; value=&quot;Phương án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12&quot;&gt;&lt;object type=&quot;10050&quot; unique_id=&quot;10013&quot;&gt;&lt;property id=&quot;10020&quot; value=&quot;2&quot;/&gt;&lt;property id=&quot;10102&quot; value=&quot;1&quot;/&gt;&lt;property id=&quot;10191&quot; value=&quot;-1&quot;/&gt;&lt;/object&gt;&lt;object type=&quot;10051&quot; unique_id=&quot;100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212206PHOTO" val="/9j/4AAQSkZJRgABAQAAAQABAAD/2wBDAAMCAgMCAgMDAwMEAwMEBQgFBQQEBQoHBwYIDAoMDAsKCwsNDhIQDQ4RDgsLEBYQERMUFRUVDA8XGBYUGBIUFRT/2wBDAQMEBAUEBQkFBQkUDQsNFBQUFBQUFBQUFBQUFBQUFBQUFBQUFBQUFBQUFBQUFBQUFBQUFBQUFBQUFBQUFBQUFBT/wAARCAHjAW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7xFrlnpdh/bniDUIdL0q03S3N1O2yKGMYP8AQcdSSB1Nfmj8Y/2iNV+KfxR1bTvB+pXdvo2r6p9nspJn8kmN2WNeOqA9eeQD06192/tdfEPwH8P/AIWX+n+N7aLWhqFu8NnoyOBNcz4+V1P8AjbBL/w9gTwfyGtblra8hmjkeOeNldWUfMrAggj3rxcLh005yXofPYHDxmnVkttux+sX7NnwD8TfBSx1G31nXoLhr+VXj0yxQPDG4G0ytIyhi20KMLxxznivbRELi4mjQlYo/lYngMe+a4L9nf4tWXxT+Hmk6q7qdcgiFtqECdI7hepIzwG4YH0b2r0GUL9hUKwfzW+Yg5461x1IX33PKrznKpJz3MG9tYbIgZLo33WXvVOeCIxM5LqBgDb3rqLkRTC3s5EBMnzZzwgHftXPS2F3GRI8qm3LHa8CblIHf2/GuRq25ws4vxX4itPAmkX3iC9aWfT7CJpJI4tolPYKu4gEknHX0rxm+/ba0gSxwaZ4Q1GW4kO1ZL27ihRB6sFDHHPY0n7ZvjUWOm6b4UtJt0164u7vaBuEKH5AR6M+T/2yr5JdSLqGYO4ZMjkdvyral7ivZM+kwmXqeHdWS1e3ofYMH7Q2v+I4VSOzsNK3cD7DCZWJ9N0hK/pVeZbq5i+3X+6fkbnu3MpGSB0z7jpXh3gvxR9kjxH5U+WwUlbnp14IrrfGfxYtdF0NYre2iknmZd7BSu1RydvPJHrxSm3LU5nQu7RR6rp6RyMBbLlRwXAxk+gxVu50ndlGjIbGeTgY9STxS+D0g1G3t76F2bT2iWSLy+A+4ZUDv0/Umu9j0WCRZHnUE7TgKOBXBBOW5xNcujPMZ9GFiWjYLNKy7gF4Rh7Y5P8Aniq81jBqlrLbTKXtrhCnlBQY/Qqy+9d1caClrNEUj2xofMBdcqvOSP8A63vXlXi74xaB4IluIYfL1rVgzYs7WQGKB8ceZIOgBxwMnjHHWtIxlsdFGhVrSUYq7IZZII9SubDcwW32qrwrtCfKMKexAHpRdTvAuJo3lBA/eeYTvH8jWF8ONXbXtOhvrhkkuri5lacju/XHsAMY9q6y+k0+88PSTzKEtjOYlkXqrc8j8sf/AKq6IwbRlUpypzcJbowWMDnMYME6thjIOCMZ4PfqKq6jfeH3u2juNXtdMv0PMd4DFlfUMwAYH2JqS6tLzSJktVuEl3nKtcchgPf3/Gs/U9GtvFFuNPu4TbTSgmCU4IV88EN269PfFbRbjuaU1HmXtNiK88UaHaqwuNasJ0IP/HvIZW+vyZ/xrjfEPjrT5UCWEcs7LysjLsXp155/TvXI65pFz4d1W4069j8u4gYBvRgRkEH0INZzdfr3HardRvSx9XRy+grT5nJFy51S6nBHnuif3InIH86qNluSeT9KaGwMDOaM4GB096yPchCMFyxVkLsIHvQQxHQD2poJLZNP345ouWG0/wD66cEx9fc1GHI5605myeoxQA4KCCMnI7VHznHH50DrwTg01mz04qkSxGQNwQv40eWF5GfTg0gxk8/nShxkZzgHpTEKvmLydrAeo5rptC1C30rwlrNxdWUl2s0iQRRZwgfAJY/gccc8dq5tZMjAAxW/KWj8A2fGBNqDuD6hU2/zBo5gMrSNe1HTWdrWFWtyMPFcsGibd2wM46deKltbK11oSm7ulsb2Q5WCNdlvyemev6/hWcknl7gpIDdQO9Et3N5awxFdwIbc4B2j29/arWomS6n4RvhLBEsUMSF/9bJKscYHckn+XX2rYDxiKZIJkuJAAqSxq3l59fmAJ/KsyHV9St5vMimFw5OcTjefbB7VpXmtRLfSLe20hX7v2u3T5D6E5P4V1U5NGclzGV4i1G70rQrqW2nInTaA7Y4ywBOOnr2qhp8plQO2PNYkscAZPetLxNAt9odzHZyi5d9uEQYOAwJ68djVSOLylx9055HTFdSaZyOLQzTpPI1m4tzhRMolTjv3BqFibXWLmDHDoLiIYHJJ+YfTrUWpyfYbi1vB/BJtOD2Oa0dfgL2kNzG3zQngjqVbn8OcVL3N4vQ8v8VaW+k6o4QssEv7yIg8Y7j6jmu/8H6za/EDw/L4c1qXF4o/0Wfoytj5T7+h+tUtV0uPxLoKbDmdU82I4yc9x+n6V5xZ3U+m3cdxbu0NxCdysvBBHautWqR80c9+RnaQX174WlvtE1SLEiRsoQ5x04YH+vcVg6tHKumW5VTtBwxA4HHAP+e1emRi1+LOhQyKY7fW7RSqZ43g9UY+nGQfesLRJbaOebSNTs2WNk2z/L80J6BvwPb0rPm5JXsdNueNrnmW49BSfh+ldL428F3PhC/CORNaSjfDcKcq4+vrXObG/wAmuuMlJXRwuLi7M7H4l/EPxL8VPFFzrvirU5tW1SUBDJJgLGg6IiAAIg5woAHJPUnPJmM8ccHqCa6SPw5c3OxnTyh33CnnQreCQJLI5c9hxisXOENAhRdrQWiPY/h58RPEHw01eDWPDt81rcADzIHJMNwv92Rf4h79R2Ir6w8I/t3+FryCODxTpV9oT4Baa2QXNuGxzjHz49PlNfFVuw+zqQDtxgD8qiuk3IOcGuKUIy1aOOvgaVd3mte6P0Sm/a2+GV1b/a7fVr+4LRbViTTpQzAgnglQAee/evPfE37ZttFaPB4d8O3cjowVJdTmVE2nqSiFiTnAxn1r5S0Jt+l2rYH+rReP90VfIz9T3FQ6NN7o545Vh47pv5nQ/F74n6X8Wbmz1pdFvNE8SQgWl0q3AmtJ413EOucMjZOMYxjPfr50XwCccmkknLXl0hG0JJgZ78CkY98GvNmrSaR9LRhGnTjCK0QxJ2gYmItGT12tgmmMpu5ckNPK3y88k+g5pGAJye/amMp57DpUjVKEXdI9K0n45eI/CGi2Oi6JLaxQWMYjS4mi85w38RUMdo6kD5TwOvNY2vfGHxx4l+W98V6rgfw2kotF/KEID+Oa44fOTgGnqAD3zRGKhsYxwdC/NyK5Z1LUNT1yNI9S1bUtRRB8iXt7JOq+uA7ED8KpRwuoKrOQB2KL/QCpyDj6c8UitnqB9ad29zpjTjH4VY6/4ZeJJNB1g2txMvkXbDZKPl8uTG31xggkE+y17DfPPqnhTSNBtkKTyXJEjAHAy7Zyemfmzj2r5wzxjnB717V8NvHMWuxWdvqNyYdTtmwk4OBIPu5z/f6HHcnPsHG/Q+czLBq/tYL1/wAzqdYs5NYtp9Mtbczy6ZKI1JO50hH3WwMbjxznjpmqfh3Sb228hLpvtoCNI+WDiPoEUHufvN6d/StXTbJ9JtL+6gjLXMcyvLIxO6RcE/MeTgkmp9Qj+33MGoaZvtXlRPmZ1jGOpyDnceT/APXrZNNanzZ558ePD3n+GLTxDY5NzZyiCcnq8LHgMDySrYxn+8favDY9ahbCyK0J9x1/CvrjxdbibwH4iW6jXf8A2fKWMXKkquQwzjHIFfK8kauCGUHPJBFNySVmj6zKqkqlNxf2Ri3MTIGWaJxj+Fxnr6ULcRtnDKfcGqsmkwsMxARkc5FKVkhQrNbRXKdmiXEgFLlhI9vVFoSAgAD689acDjP6DNUo1tJsBOGXrFJ8jfSpntIFOCrp9TxQ6PYXN3LHBH+FJwVHriofsgPzB5Bn0Y0n2Q84mnGe4esnGxVyfb0x1oK4+tRR2bKM+fM/1bP9KcIXPJZlP4UrDYFeDkdKTCg8HHsaR4XXrKfT7o6U0wNtJaQD0Hc1SQiVRgeldDq5MXg7w/bhtu1J523EDG6Q4z+X61ziqYzllEgAyRJkD8s1veMtIXR5dLto0Ic2MUspkfd8zDOB6AdMD0pWVwMFZEz8vzcck9jSiVF6bgPTaajBcAjgelBL5GdoFWTqWrWceYDtLA9OK0BM2w/I44HPb+dZcbOJAAqZ9602MoHRM49676NrHJU3MzWppLGwlubZWt5l2kMpA7gcgHnqetaNp4iKQCO90231Ad3Kqkg/EcYrK8Tbn0OcOB/AML1J3CmQl/LUkgHAz3rWUUZqT6m3d6fofiBGjga50tm6C6dNmcf72evPWpW8EeILKwe3NtFfRJHt861lDqUI68c8Z9K5fV/+QdNyGG08Y9jXNeCPEmpWkwisNQuLSVOUVZCQw+h/Cp5G1dGql0NvwuNR0y4likgkEYPmxybDgduvuPWud8faCtrqjX8ERjtLxi+FGAj/AMS84+v413UvxPutCs7G11nS7a7swpjFzHETOvOSMlgD1qxPqHhvxJp6vBqE7ggs6SW/3QP9nLVpGU4620G4xloeWeE9Rm0jVxNBI8A2neT0ZcjjivYbnRtM+IGj6jcrePZ6zGUazK/8vRXPDnnA5IHua8z1u1tbR1WyVnjdxh3QKzY9gOBya7vwTod/5kl1ZSNIgQCeAxkISeeD2OO9TUnrzFRhZWMrRdfh1O2m8P8AiKE26xNseOWMloz/AHl6YIJGR+I71g6h8PdRs72aKxtm1KzDZiuYJ12up5H4jOD7g13/AIz8Fp4ttYr+xcx6vEdqufl3kD/Vvjo/HB6GuCX4lajpii1ubNfPh+R98fOR681pF83wsr3Xuad1enyckMpIz8w4xWU0plwWRi3OeK1bzxFp8yhAW2/3sDj6VTt/EtjZwSArJLI+eeDn0pumuhwxqSR0dpzZR9+Bx0xSzksF5A5qDS7tLm1V+7KCAO3FPlfAyecc1naxd7m34bbGk2/GTjt7EitgHH3jjv1rn/C0hfS4SSW+9wO3zGt7dtUZPTp/jSsI56+XZeu3PPPNRM2B+uam1JSt67ZOGxj8qgcl8fyryqq95noQ+FDcAgnp70wvzuBA9sDNPzjr0P4VDIDv+VvwqEWOVsYPU+op4PvVcMoB/PFSRvkZGCTQwLCn5e+KQuM9yaYORg9fam4yxz+dSWSbwCM/jWrYQB9JuQFOPmOB1yADWRs44OCeK6XRIf8AiTvxlSJGwR97A/wFdFHWRz1tI6nQ+BPjPceHWaz1yOXWdJkUxs24G4jU+hP3xz0bnjggcV6z4O17QdZMy6dq9vfK+3FsrbZ0CIqZMbYYfdByBjBr5hmRdx7Y9KaqrlSBtcHcrA4IPqDSbtueZXy2nXfNF8r/AAPoz40amdA8AT2sZIe9mjgRSScI25m/DC4r51PzYzx34ruIPGlx4s8L3Ph3XXN5cRf6Rpd8x/eLKo/1Uh/iVgTgnkHrntw28Yx0HoKxbNcDh5YaDhLe4cH2+lKrY55J5FIq96Nh6DHNI9Ma6JKoWRQ2OmR0qu1nJFg207IoP+qf5kI9OatBdwxShSoAB49K0Umth2uZxuri3Y+ZDjvug5H5VcttRhuIndTvCEbto2kZz1BqYqGGCcmqd5o9peOGkQhuhKkjNaKqtpEcvYvxSRzE+RLvx2PykfgaQkjg9T7VkNoBhZWtrlwVOQspyPwI6VJDqk9o6pex74843bsnj0Pf8aOWE/hepSbW5pbijggncOQaYRj5vmZm6kkkmrCLFeIJbWbcvdGGGH1qI/IxB4NZyhKO4XTIWywBzknqM9vSuy+LsttL48vRbQ+RBBHDFFCxyY1ES/LnqSM1z2iWX9oa9p9qSQJ7mOPOM4ywBq/4+uftPjTXHDh83TqCO4U7R/KsupZz27I6jFNJHHp6ml2EfnnrSbQB7dc1aIHxY8xSG9a2PvIec8VjoAk6jGBjrWzGMp16jmvSofCclXczPESj+xbgkZPynJHfctVY2xGPUDtVrxIp/sa4OeAAef8AeFUo2ByAO+MgdK6Gc5X1WQmwmyeik/oa8v0q+fS9QhnXjYec969R1ON7iznSIgMAeCM54rhYvA9/KobMcbY6MWB/lWtNpJphre56VdaVbeKtHurdXANyglhZh91x6H9PzrzLw9cix1I2l4GSIuUYtx5b9M+3PFdp4TS60lre1uX3OCfLbJ2/TpntUfjnwLLqWpnVLPZHDcAGSMg/I/QkYHfj8TSjJK8Wayu9UM1Tw/fWmmzXliovPK+Z0IyQvdhVXwr8Wrrw6GwJY2fhzEqMrDGOVYc8V2HgLUp9DigsNQYF1OFm6gj0/IGq3xC8C2UjR3O9YLafCR36oNsD5/1cwHbsrDseelSnD4ZIbcre6xj/ABtt7uWO4uApm+66i0CK6jOAwU4PXg4yPWvR7LxTpWpWkV1Zag32aVQyiTG5fVT9DkfhXgl18Mr60cq86NxwyKSG9we4qP8A4V5ef8/I/wC+T/jR7Kn0Yo1JLdHVNodo3WLJPOQAMfpSHw7ZscFDx6AH+lXjMTkj9Kabj0BOai7MirawC2CovAxVtnAUf1qtBcblU/nTpJCcgfnS1A1PCjsNLiBOTuk/9GNXR5xj5s8VzXhQ/wDEuiBwBuk4PXPmPXQI6qR2PoT/AEpgY+qN/pZByVHPPHYZqvuG3j86k1XP2xjjA4A561UYk8d682oveZ30/hFeQEelR7zuA53evaopHG7PAYdaaZc9P4hWdmi7lgnbyMA9eaQSRnAQgCo8FxjGeKVkZcHa2B2HOKLDRZAyOCeOtJuCnkrx61CJDjoce/anqdwyRx9aiw0x3msegz7YrqfD7SNoU/lkB18w7jjhdmcDjnn+dcoGx0PFdh4baMaNIoHzu7bSc/3f/wBVdFFe8ZVdjkWOTz0pwJIxx1okO2RsYOGPNMHrk/Ss5mi+EdkHO7n39aQNuI6ZPemgc4JyfWnEYrNAKshHHY08vxwAGB7mogMdeaUEBcY+lSUhxfB9R7ULJnnBGKQsMkGmk9sUBckJ7Hp7U1mJPPbpTTnsMUBsDmgkMgngDHbilYBl2nDZ7EcUmc8g0dSAAeO9MdiubExTebazGCQdApO38qnTV5VONRgAUDHmxnj2PtTm4bpg9eKQEL1yR6VoqjtZk2Nnw5fxaVrWm6oB9sgtp0mZYXUsQD7nFUr67N/fXNyQczyvMQevzMT/AFrLlsSXM0Er20vrG2B+VSxaqIiqajFtP3ftEY+Vj7+hq+WMttwu0TNuckAgfrilKnHUY7VaezLp5kW1oyOuf5VUkGxgpBBHrxWfK0Fxir5l7Cv8RyQPbjNbMfyqKybRgdQiPVgGA9uOa2lIB+Y8ivQobXOOq9bGf4ix/Y1yx4G0fU8isqHaqkdfxrV8QqX0a7Ko0kmzhIxknnoB+FclBqrg7WtLzKnDYt3PI6jpXQ02Ymx5XyOwOc84p4UugyeO2ayTqjSRkJaXnQ5/0Z/8KnS9utoA02+2jpm3IpWZXQvSRLKFI4KkMrKehFdLoN/aatazQTHe4bbLEDggdmA/I1x4vLlv+YVqHB7QD/GnRmezvrXUViu7EID5sm0AKecBh78celTaxcdja1zSjZTm2mIZGAdHU/eHYirPhfX4ozNY6k6TROPJkicgrMmO69j/AFq1aanaeL7IxRj5Is5eNf8AUv64/unj6Zri9U0m+lMyy6bcCUPhGiRSrKM4IYsO/tSSuC0OrvdEHh6IQWEq3+iSAvbmSTLRZ/gbuCM+mCKzMH1P5VD4e8QT2Lx2t/F5Mp+XEoG2UYxg46NXSLollOokXUvIVuRHIp3L7GgT1OGl0XxMpJh1FJRnj5EXI/FagOjeKTCrC4BbOCgEeQPXO2ukh1WIRKDL5m1cFiRk+5qWLV4i4UsDnpg5rXnIscmmh+J9qKLmNR/ux8f+O1LH4c8STShZ9QWOM9XUIGH4AV076rArsN6ZHBz9aP7TiZf9YpyeeeKOcLDNK0d9Ls4bf7W8hQElmUfMSxY/qa0o45ADmc8f7Iqj/a9ucZmUf8DFVX8Qxxs4VkIUDgHJ6ZpXQWZZv2IlIJ+6Blj3JJOazXuQjAEHk9hmq7al5pZ924sc9aZJNuAyMA81wzV22dkVZEwCyMWPzcdD2qVSoCgAcVUSQ9BTg4IwOorNostiVR1PJ9KlaTtnGO+aoeZzyRn2pTOwHYj1qbDuWTKMYx9eaRGB65P0quJ1OBkD1oWQqcZwKLCvYthuenWuq8NPEui3IZgrq2SxOMZGP8/SuN83sTgfzrpPCkRuYNTxtJjhDkntngcfU1pT0lczqaxMlyoc7ehPSo87h/d7fWqk1x5b4LcetNW6PPzc+tTKOponoaCsBwefpQHHP9aqmfjqfzpizEAjOc+9ZcpVy35gLYzx6GjcN3XJ96pGbB6/SmCYZBBzjuKagK5fJ5PNIW56/WqX2gA9cetKJOQc8e9HKLmLysCOMjPqaQYHcVSa5YHHA9x3p/2gEDnn1FHKx3LmMfxED2pAeMdulU0uATyak88ADvRyCbLWF9xn0pU2kdsVT+04wSeMY5NMN0B3GBzyaOViUi4Jcd+DTWfggcjHT/GqLXYIyDgVGbzk/N+JqlBlXLsCyW3NrMYGzymMofwP9KI9bdDtvbdUHTeoJUn+lUhdcZHNOW4Vl5yQeorSLa3Iepu6aLae+SSKcB4z8yZBHccH8a2JcKMZ/WuAVfIuTJCq+YwwNx6H2rRj165s8JeoHGMb4j29f511RasYyi2dQZBkZPI7mmAxx7hhRyTx61keYNRiMtlchmzyrNiqM17dWzbZf3bEZ65zzV89jLkZ0nm4Pt60F1J989q5X+2Lheu1u3NI2u3TseF9evSnzpi5JHVtKuOPrzU2oTm5s7ezZwbeP96Y9oPznofwH9a419auS3y4C9Dz/jWjrupNBqcywooiwrJ83UFQQaTmilGSIGs7jw/cR6jpkjeYv+tUgEOO/A/Kun0/UIfENpHNbbUJ4eHHMT9wPauO/tucH73ftVO11K40u9W7tGKuT86g8OPQ0J3Kt3Or1fSYLvdFcKyMDw8fBBHesTy9atf3SzxOqcBnzk/XmuqsNRt/Gdm6WqtbXsY+YEfL3rmbhdWgmePy0+U46U2xJNGAY7pv+XWU8Z/1Z5pYxcqwYW0mT32H/CurEPBPG7NKtvjgcH2rh9szp5DlTHcvy0T8DuOaZsuAR+6cnjpXXNBuILAHik8ktyOAeuDR7dh7NHI+Xc8kwvwPSlS2nRjiArnqcAV1aWi7zwTmgWq4o9sCgjnB9rOP3RI6AcUqLen7sBb2610i2qAc4z+tPW3UMSvSpdUrlOaCahjiFh9MCkaC/wBwIgbj6f4811ATax4607ygDnHPvUe1sPlRyhF8Coa3Yt7Y5pT9tI/49mGO2K6owEnPRfQd6ayBRyvHTij2vkHIc1i9Kf8AHuQfbFONtfcf6O2Pcrz+tdGsAPWnbOfX60e18iuRHNNaagvHkEZ4GHFdl8NIplXWWu4QitBFGoYj5syqD361T24yT1rpPBqecLiEYBMkPzfWRRWlOo5SsY1I2jc86vrC9S7nWOEeWjsAWYdAarraaiDnyNg9Sw5/Wut1XA1C6UkHbK65x1GeOKgUAkgfXFRKq07WLjHRHOiz1HB/dDt/GP8AGj7HqOBugUHqcSD0royOpwBzmmsmRg/Q1HtX2L5Dnlsb915Rc/74pv8AZ+okMNgABzy4roto6gAe9ATgnNNVWxcpzS6dfOThV+pNOXT9QQAEKA3cGukC5Ax2p6jI6Y9eaPavsHIrnNJY33IwuAOhNKbG9ztAU+vPSukZMcKcUKgB7UvasOVHNrp98SQFQ7SP4u1N+wagxyNuAehYYrpRHjp1NNCgfUU1UY+U5ptKvpWAIX6BhzSjR775OYwOmN3+Arphkj+eOlIEyeeT1p+1kTyo5n+w9RJOZYwn90f/AKqY2jXycGSMk8AZI5rqnHAJ/OkcDA9BTVZhyo5xNCvyQTcRLx2z+XShtBvkXBuYj+BH9K6TduNNYE5YdKXtWHKjnW0W+U8zxYHPAPP6VJcaXd3LFmuI19AFOAOtbuOh4BFIUOQeMCmq0kHKjn4tFuo2LidQw/ijyDitRL+6iiEV7Cl7AvG4L8wH5dce1X9gD4OKGQE8cUe2kHKmUH0jTdTI+zXT20zDhH5BP0OP51Vn8H38Q3eargDjYh5960JNKS/fb5RdhyNnUVLaQ3ektg6g0kK5xahQxJ7YY8KPfn6VsqkWtCeWxhQ+HrqdtouBxy3y8L9eeKvXFrLLbRW0lx9oit0KxuBtYcH8xn9K1P8AhLoZB5Op2bwIeRsOQfTkYJqxFY2+oRmWyuVmXuO4+vp+NDc+gWRyDaLM4wZsnt8vNRR6FOq4M2cHGNvT9a6m4sZLPBljKDrnOR+dRCMMTjvUe0mg5Ysw7W1vNIuEvLWbbNGeqDHHv7V00PjtfKXz4GabHzHnk1W2c59qrtpMEjFmVdx5PNXGt3E4di5n5sY5HenDOB0PcVHiU9Y8E9OaXbODkxgAccmuJs2sSIC2eOO9OIx7elNRJTwFGfrQI58HMaj1+bmkIcqEdvyppjywwcA9qcqTE/dB9ORTXaaONn2rgck5oHYEiYcnJzUyoAAfxqqJ3kVWjClSMjkVKssrA5C5HqeRTCxKUy4IxxxipUUAjjNVHeQENmPjg9f8KeLh+xX15pDsWtpbJ9DTHVCn97nFQiZ8HlfzqPc+OWTPtmpHYnU5H3cU44HbINVcvn7yj86eskoA+ZCRjpmgpEu3JJHHtW/4PZY3vt25SVhwR2xMhOR+H865gySc8rnmt/wsJTFqMijJjjRvl68OOlb0fjRhV0izP1uExarfKV+ZZ3GP+BGqgBU4z+lXvE8jPr2oOMKrymQD2bn+tZQkfHJA9aia95jp/CiycD3/AApCeOnPXAqAlwB8wz7CkLuDkkflUWNiUkKOmD6GhMkEdvSo8knO8U5Y3+bDjIFXYlsmVNq8DJ9aNowcDn1NRqjEf63k9iKUIeB5n5iosAofrkdOwpd47DFNWMf89M8elOFtk7vN49x0pgRlwff60ZJJ4xSmPB/1nP0pNnYy9e22gGL2wOKaSTk9abjbgeYfwFG0gZ38dhigmxJnPXj1702RORkfnURUlc+bj/gNI8mCP3u4nvt/+vVWET9enJFODGHJKh+Oh6fzqqSxJHmfpS84OZTj3AosBYMm5uYxz6MaerwhceU+feT/AOtVTA3f61uvpTXbbgbz+QpgXjJDtTZEcgfNvbrz7Y7Yo+0Y+5HEnY/KWz/31mqJOF++SfU0E9f3jGpAtNeSbWRppPLPBjDHaenbp6VXLcetRlQw5diOmOP8Kj3DPDH6Yp2fQCc/OCGAI9DVN9Ot5HDxAwSjo0Zxj8KedigncxoXyxg7nz35rVXQmkTw63rGnEgGO+TGMOMN+Ywf50trrNhdyTCZxZzysufNGNqg9F46nkVDsjLE5cevI/wqGaG1kT96rP2ySK0U+jRPKjozpaS5+zTpMg/iVtw/OqTWsqsRsHFYVtpyQP5mn3U1m2c54dT+Bq42ua4jFVubfaOn7pv8a15abFdkiX0YJUMM4/Wj7fEQCzcen615wTGcEyNjn1xWlpfh+61e1uZ7UGRIFyT/AHzx8o9Tjn8PevTeWwWrkeasdL+U7ZtWhQg+Yo9V3c0v9qwsCVdSOvUV5v5aMAS3zDjHpVvSNEn1u8W2thlyMlj0VfU+1N5dBK7kP67J/ZPQBqUbkBW3E8fLzTTqELjb5iMCPWvOLqzksrmSC5BjnQ4ZW5xSW8UlxMkMWWlc7VQZyT7ULLYb8wfXZbcp6THeQgBRjp37Up1CHa+Gxxz7VwWt6PdaFci3u2AJXcpQkqwPoazhJtLAS4wfej+zYtXUg+vT25T0w3sZKgOrZ44NRzalFGmSwBGefX6VxV94evtP0+C8nG2GbB6klcdNw7Z61mHb13jJx7045ZCWvODxs19k76PX4jKUJXHrmpP7ZtigIuIlz1ywGK5ax8LX19pU2oQoZIYzwuPmcdyo74rIwOu/I+lP+zqUnpLYPrlRbxPQU1uzYEfaom7fLIv+NTC9BwQWKnuFNcXpPhu81qGeS2UNFEM7jwGbj5V9Tjn8qyjGqNsZtrZ5B4x7U1l1N6KQfXJrXlPSGvIyeW25454rrPBKSS6Z4lf5hssQQDxlvMBBHv8AKa8Y0PRn129W2tunV3wdsa56mu/+Fttc6VceLNOkYxMmkzN5WMjdlAHH4VnLA06Wqlqg+tTqKzia3j+8h0/xffwllUfIQv1jWufOsWpBAmQ+5YUnxPiGueOAhEz3z21viOKIHI2DkksMflXNa94d/wCEflSO4DSKwBWRB8pPcZxwevrVLL6VS0nLVh9anBWsdGNfsY3O65TA65YcUg8RWBGTcx8EdDXIWltBdzJHFG7sSAERwGPPbIxWzfeCrjTrGC5Pmvv+/Hsw0ZPTPNN5ZRX2mT9dqPZGquv2DDPnLgfzqX+3LFoHl+0oEXAySec/zxg1yn9mCS3E8UZdT8pKtnDDqP1rpPDXh5LqyuI7kywmePaqkZC4wwI/Fe/an/ZtFfaYfW6j6Ey+I9PIH+mR5x3NH9v2YkYG5jOOPvYGaxL3wbd28khiRWwiyx4z8yswH8zirekeEHvtV05jlYJPJZxtzlscqPrj9faj+zaP8zD65U7I1P7dswP9euccnNSnXbTYEWeMnq2GGT6VWs/ANhf61HZTXk1kGXduMYdCSOBnI9Kn8SfCKXR1MtvdRXqnO3ehj/lkZ/EVl/Z9FOzkyXjpp2shg1e3Y481MjtkU1tatgeJFJ7bTmsTWvBd/odrFNJbR3MTruZ4ORGf7pPrXLssYkKYZWHGxh0rVZbRf2mV9dqdkehHXLZc53HtwtVY9eDSOCCUY/KQDWCPCV8NI+3+UQhP+pK4fb/eI9M1hko3p+VUsBRezD67U6o9A/teFN24NheuEP8AhUJ1u08wbn2H34xXP6P4VvNctJrmBVESKdpYY81v7q1kTo1vM0co8uReCrDBHtSWX0W7KTG8XU6xO4GuWq/8tEP49KeNahb7rLzzwa5LQ9En1698mHAjXmSVh8qD/H2qDVNMl0m6a3uQAw5B7Eeop/2fRvbmdyfrVTflOxOrRbflcDnn3pH1Re5wAeu0muNs7OXULpYLVPNmbgKv9fQVpa/4WuPD+0yBZoCo/fp90NjkfnwM9aX1Gjezk7lfXJ/ym8uqoM7n25PcfpS/2xCGwGBHX/63NcNFH5kgRF3sxwqrzk10d34HvLXSkvNqvLgtLbr96MdunX3pPL6Md5MhYyo9kaba1AGOJUH1xio21y2TOZk56GuOCqvH8Wfujrn6V0uneBrq806S4kIgkK5hhcYLfX09s03gKEd5MX1yo+ha/t23X/lsn4HrQdbtyAPOXnviuUurVrKVo50MLr1DDFbnh3wdPrRWWbda2nOJHX5mPbA/rR9TopX5h/W6j+yX212EAfv0wf4iRzQ2t2u7Jmjx7GsHVtButImKXERUdVkAJVh6g0aJoc+tXiQQAKG5aR+AF7n3/Cn9SpWvzB9bqX+E3f7ft1JxPHs59KDr9t/z9D86oeIPB8+kOXiDXNt2kA5X6gVhNGMn5G/75NCwFF68xbxNTsexyeEdDkm81tNt9+c8KQPXoDj9K0kght40jiVY0QYVFGAB7Cngeo4o27s8YFZcze7MrGdf6BpepyNLc2EE0h/5aFcN6ckdas2Vja6dDstYIraPPSJAufyqZkPY8UFcNx0qXJvqVYqX+i2GqqPtlrFcMAAGdBuA9j1H50adoWnaSc2dnFbO4wWRcsR6EnnFW/lUDB6+h6U4HPX0o5na1w5XvYhu9Ptb+3MN1bRXEXXbIgYA+oz0/Cqtn4X0jT5hLBp9usoJIYruKn2znFWrrULayC+dcLHu5CnrWdd+KbeNcQRm4PcjgAfXr+lZuoo6NnVDD1KvwxNW7FtFE5uAgiPB342n2Oa5xbTwvHOXFhbluufIyv5Hj9Kyb69l1C4M0hwRwqDoo9qg2+uBWLxLT909ellseW9R6+R3kEVtcxB4XDx/7LcD/Cq8vhrTLiQvcWVtM56u0akn6nFcrp12+mT+ZFIF3cMhPDD/ABrrtN1O31MskblGH8D4BPuPatKddT06nBiMHOi+ZaxJhY2sahEUIq9FQYVR7DoKrXHh3Sr5vMnsYJ3J+/IgJ/OrxtwnO8c9v6UeSP7/AB2Fa3Z51ytb6XZ2kYjgiS3j6lYV2g+/FbXh/T4ZTqQOXBsZVyeuDjj+VZwhwSd9a3hxESW73sD/AKJKNu08nHb0qkhMi1rTg+peY8YSSSCIsQMFhtGMn0AwPwqG30GG8PkNEkwbJMbgN09QTiugfRZbqSOWclFWJWfcfujHfP0rQh8PTT20ccTRQpKQM8lgv95vQfjXZSpSlsZSnyo4i78O6bpHmPHbwWqw/NJNAFCD/gQ65rl7jVvMuI1guHjiPJ4zuUj5Sp7dRXTfEBzqMEdtpoL6da/IkjDBupccyMPQZOB35rz25tZfNmQbnfdzK5yxbnjNdLpcj1IU+ZHVaTocGrX4/wBOJ2nfIzEAquQCcelbfhrw74Y1P7JJ9p2kySNJcNvHl4TO0kfeB4+ma88/49oAjgMzsI1OM4xz+tPsrq4SO7tF3NEr/dOcE+px9MZqeVsZ6pqdl4Y01p7a1vLm1uEOEim2sEbCknIJyhBBHfg8GuNQR+RA9tMZIgChXBGxhxj8sfnWILq4kIlkXzdsYTPfAClcEexHWtDw4jRXjRzZW2nwrOW4jbqjc9B069jWijfQluyNddKvY2L24Mrqufl+cMMdBjrwR0rqdC1lmWJJMgPjlyTxnqDmrOnWFys/2aK38q8UmaKIn5GK/wCsi46ZBVl9888VvNotpPDb3FvlrabJyyjAbOSOOmD/AFroVBs55yU1ZlX+zbPXRt+0xwXfAVpMBH5xtYfnXM3Hgm2jmlaDTraG5gbayJGMqw6lWx6mt/UtCkaKRoJVgnQh5F2nGMkBiO49fpW14U1K38U6dFYSyCDWbFXjQMNx3Dko2CM9iPUZPWuStQeyMlzQ1TPMp7YwSbZI2WReCGGD+VZ8ukadPL5kun2ksnUl4FJJ9+Oa9N1HR08V27XFnF5epQZV4F6yr6dOo5/xrgryCS2mzJG0YJx864P5VwSTi7M7adZSRz/iLxDb6FAgaNpZpMiOEEgYHcnsORWQkes6jPBJc6PZNESqt50YZ1Qn3bPHXp+FN8USi38X6bPOF+zhEG49MBmz/wChV2JdWUFcc+lQpNnrStCnFpXucxZX0y+LJtPVkSwjjYrGqKirhQc8D61vBbXUIBgQ3ULH0Dr/AFFchJYQ6p41u7e4L+SQSQnBbCjj6U/w+seleKNRtoiy2yo5YE8fKRz/ADpc7NalGMo3Ts0kzp0m0ywk8gSWlq2eY1Kx5/DirhhjOflBHoea88uBDqNjeTWOjqlsjF2upJvmznPT8envXWeEJZJvD1uWBY/MoHsGIFPmuznq4fkgpXLiCwtp5dv2WCVV3SBdiMF65PTA5pyX1mITOlzAbdODKJV2qfc5xXKXdlDqXjhoJ4/3TKCyrxnCd6r6ZodtceKL20dDJbwliqbiO4AzjHY4pczKjhoON3Lpc7m1ktrxRPA0cyngSR4PP1FV5NU0+G5MUt3bxyZ5jaVQ2fTFVvhRpQ+2arI8fm26zpDDF/fkyfzwMfXdXoX7UnwbufA/iZfsfhy0itNUt4pTLAFQQzqirIqjgDJXdx13GuJ42Kq+z6nDzUlU9k38zkwBjjt05qve6laafj7TcRQMRkCRwCR6gdaqaFDcW2j20dyuZ0XDc578c59MVzGjQW+qeJtSbUUEkquwSOVuoyR09hjiuu51U6Kbld6I6jUNWij0wz213bIX+SOR5AEJ749SOfyrN0SOO9vBLJqC300A3JKj/vMEYZSMfd64+tReI7y00mCys47CC5LMfJjlUeWh6Zx9WrIto5rLxfZiVLdZGB3LajamCp4xVX1OmFL3JWOxk13T7YyhryFGi4cb+V+tIvinS9oxqMeP9+uW0+xhvvGeorPAkqJvIWQZXOQBXM6w7Weq3cEcS7I5WUfQGm5BHDwbtfpc9oY7e1IJOOc9e/FNxu+98vPSnBQqYzk1keYMd8sAoyRyaGBONzDaOeBjNG3awIGWPBAodsLllb05FS7nfSVNq/UcAM8Dp6Uu4ZwQcUwZCg8Y96aXAGAc9cetRZnV7py+qaXcTTtOz+czNjaFwQOwHtWU8JjYh0IYdjxXcNAJsnBRvXoaz9Q8MvfEutyEcLhVMeQTnuc8flXPOi3qj0KWMpw91s5YDOQAc0jKwPI/OthPCF+z7S0SKP4i/H4YGart4a1OOXZ5O7J+8JBj6+uK5fZz7HYsTRe0kZxGOox9KA20ggHcDng9K24/Cd4xBeaBU9QWYj8MVr23hy1hijUxLLKhyXfufp0xWkKE35HPVxlGK0dyTSJZ5dLhknhYuw5J7jPBPp0rofD+kHWboxupjRBubJwcVmN5qjhBj0B4rofC0/kRTyugwx28elddaTp07p6nxuLqOMZSjpcvSeErby2COyMp5yc8f1pfC2hpZ3M+o3rLHbRgxRs3SRjx9eMGpFikkn+xE+YMCUkDkA8fjWnpekDxD4lgLkyWWlp88JT5DL/CD1z8xzjjt3FbYBTqW5tTgoVKrXvO50drYWc1rHPMslwqEBYyCqsx6bj6DHTp3PbDNaikmg+y25eW7u/maVOSI88c+nX8hW0kUNxLFGZWWGMYPH/fTk+5z+X5ZpumdpdWRQrTERW8Zxh0LbYwPTcMtnB4NfZQgoKyHLmerOP1LwoXt4ra0VftIlEZZhkImAC5+gC4HvyOa4vxN4UTTIGMalnig8wkDGGboW9/uj6mvZtN0j7Hp8gYLu3EtJn+HO5j09Sw+mK5jX7MXmpXkaKyhoWVxsyqkv8ALz04Mf5UTppomMmmeT2fhmW80mGTyiwWQSgjBJChgSfXkjH0rU/4Q5Ir6+toh/r7aO6yW6YMZI+vJP5elei6bpUI0nywoLRqy8jGACCMfkP8mpItJ3eMr5G2+SkccZHYAyIh57dG/OsVSStc6HJ6+RwNj4GH9nRSwJmSOInaecmM5257/ICM/SpbfwolnctBJE9zEB5bLJ0kiwAv5ocZ9xXpejaeII7CZ22hpJo9meA+9iOff5qbb2bXJMAXa0StZlicfMhwhzn3B/A1tGlFbGXM2ZelaYW0+1Vn8y+jXbHcbjlymQrbu/BGT/hW3bFbayaVII/stwRJ5SfdilB+bA7AjJ/A1k3ZbTIY7pBkWcolKKv3o24lUD1A+b3OK6KHTIPskkLzKqvteN5B8pbqp/E4Bz1GR3rXRGdrslv9Lec2t/ZxiWcKSIz92bAy8J7EsufxQetZlz4Qj+1RarpLeTcRFCGAyJosAxueQcgfLk/StXSL5bd7iyZDZmU+ZGAf9XIvVhnjOQvpnnPStaWPyJLSSEtbi4DhXI/1ZcnA/wCAyDH0celZTSlHQ1hdPXY5WZ4rW8F5JF5UoJRzFwckcdOvJP5DmsfxN4Wttag+2wShHY/OGORv9c9s8/5xXZ+IdMXULGCY5gupSYZVEm5S4xtYNwRnjqOhHPFch4f1KOHUbjTJpmMg27oZSFXB5DZ6g5wSD7+9eLUjGSbN50OV3ieRa/4Yi1OLyruNm2MQskbDKHocHp6Vg2/g37LcQuuqXZhjcOsW75eDnBGcGvZfHvhZvDutPDC4uIG+cSxrlS2MlfbjBx78Vxk+mgrJMmcqcmP0HrXkOSi7SNKWKnBKEnoc3FoUUWsy6mJnMsildnG0cAfWmw+HYINTub7e7vcKysjY24OM+/atMuNwIGB6mmzTxQGFJXwZXKJ15OM/0pnb7So9EzDTwRbIJY1vbxbdjnyVcAE9ifXFbGmaeulWUdpHIzogPzNjPJz2+tSPOEaNCeXOFGCe2c+wqTcMnBBbv7VVhyqVJq0mZ40WJNYOpGSRpiuNvG3GMemf1pbHQI4Namvo2le4nyGQkbck544z6d60lHGP6Vq6JpEl7cwMNoaWdYItx4LMQMn2GawqVI0ouUjCpXlTjds0fAsNv4L1KzubaNZzb3BuWMqh1aX12ng44wOnFe4ax8WtQ+JOgz2fiHSNK1e0eQLsu7QHK85AkGGD8gblIxx615Trng688Oadb3UsLNDJNJCtyGG1nQ4ZNvUYweSee1b/AIa0yebRby4dpYYoozLCkiMEkJBOQegPyj649cV8RVlUcnNPVnzVTmlP2l9Tz/xx4Xs/DOsfZ9NEy6c8ayRRztvaPOQULd8Y4PWuI1Hwjp+oz+fKskczHJaJgM/UEGvZPEOmnxAdNCyRJ9tgMcTu3CSI5wW/uhssPfFeZys8TujrtcEqVYdD6V9Tl1d16SU37yPZweKnKO+qMeTwjp81jBaMsmyHJR1f5hk5POP6Ulp4S020uobiNZfOjydzvncfU8VqFjjGOnQ03zOgPYV6tj0HWqWtzEFtotpa3097HvNxIMMS3HXPSs688F6Pe3Us80btLIxZjvPJNazvsRmIOFBY9+Kz4fELtErR211sYbhwnfn+9Ssioub1TZp3eqwW0pVixYf3RnFRDXIwd2wjH61jtl8k9Ac0xLGHU9RtoJ/MEJ35aIkHpkdK3UEejLC06cOZ6m9/bkXZWz1ximJr0XI2yc8ndVQeENK8iTKTfLzw8gAH580sPgrTbjIwSuOVJkH/ALNS904bw7MtSa1ARtMbc81H/bcIyUj46HpwRUqeBtGCjdalmH8fmuP60weBNHMgHkY3Efxscc896PdHzw7fiNGvIxUiIsB1+YEU8a6Ovlt9CwrnNLCx2jooIxI6j6Zq4rlfr7iq5EelDDU5RUrbmv8A26wUhYiee5py6+q43Qt6ZzWTvBycjB71EcdOvfpxS5EV9Wj2OqtruG6h3q3/ANapS5J+UDn9ayNAYMZlJyBgj/P4VreUXOeAB3FZNWdjyqsPZzcRV34LbThe46V1HhiFJbFS+F3Mc/T1/SvC/FcaJ4jvA7MSzKQCeB8orv8A4V+IZbLRL3SPNeNzuTcOS0b43Lz2wTxWVaHPGxzY3Cv2aknfY6TU52iliijkBmlkBW4J4Vc43HPTAwfxr1DQbaPRvD6x2+Tu2sZN2DIx7t6tkk/hXjN7qC3mtRaajZdpo0ZiuOD0AweMKRXsJuFjS3KBY0A3hCuSFA4HHrwPxr18DTUInGocsEh+p3Kx6LIkcoW4uiLdZGfAjBwWP4envmoAiyXaQw5MUTKkJJIEZKjA69lI+maNZLWl1Aobc8EIDs3y7XY4Y49fl/L61Qsbn7QkLu20MNjMDjK53sfyI/IV7CkRynVSuZLVtsZVcbUQZJwcdffpmqrWCSXccRL/AL2ZWOTjJPTntyT+ZrShXzLZpHYxqiNK6henHQAn6VBZSNa3SXczK/zGJAwBDMo3BsH3TP41Up6DhDW7JbvSU0TVrqxk2n7P5aM64w2QCRn8efpT20WKNJZwiyNcJubcuScOD8x9Byao3t3iexlZvPku5dwlU5LE9efUE/nVya8J0NxtAZ3yh3HBAl2kH9Kzc9jRQbuZLMIbGWZVYm2uXuRt6bDKOQPoTT1jLXuqKgG1is6gLkjBCkk+52n8RUulD7RaeII0Zf3OmrKVCjBHnKpGfq36Vkw6osHiC+tzIHKYCoOCy7ljYe4yEP60e0sw9mOtpUlvYQPvX1uzBcn7wOHU/kD+BqXTXeC2ksJXH+h4RD3ZGbCZPPIzjPtWDe6ubGCGVAd9rMLlQOoCliRz6gt+Qq5qOsQW+rx+bGoiu1aMszdFYls++2QcngfMKbqqxKpO47XL3ad07N5m7cHUcq3PP0z1+tbWl6411bJDM+YfmkTY4IXeCHx7q2D7ED0rmvEF39ospJCnm+V855H3G4b684PtzXP+EtWeO/mgmYyoVM8XmHJwDhh6cqfzH1rk9raR0OldXPWpbr+0/CV452n7PHvIzuKkH5h9cZP0A9K8g8e3J06dNYV3WdVIeVcAgZ3Buh78j68V3WhawVGqJAzqQvmeU7fM4VgdpA67kOPz9K8z8WQNc6dd2LSNIke623MxO4htqtnuCQv4Vx1Je9c6Yr3Ts7HWE8VaYLbcCGXdFNJgOWIUjef7oXpnkbqyYrFNJWZbxZDdwlolijI2q4IwzZB3L1HHtXmXgvxXJpuo2TSStJGlw0UgB271JGO3TBX9fWvUZme81C2uJ0M+kG4jSeW1bIYFclQf7xUE/hXjYqPNc8rE0nqjj/FHw+E+nRajpUSNGHaWWy3Ha5wRlVAPzZGcVxTrFLpOmwyS2qTW+Ge3uJgh+6eD3ByelfUGp6Da+Hb4aNFbXNsFs452S+cGXLMwO8D7vAB284ya8++KXwEbU9V1CI266X4jtsF0UqY5sruVmxwQykEOPUHBriw9eN+WoYYbHuklTqdNmeKeVCstkv8AatiwtwpyJ1DA7iWAPXHIA6dKt6VJZ6feG4k1OxChXBlFwN0pLZG73A+tZI+GniKJ5ln08xGPO0mSPDH/AL66e9XvC3wo17xHrVtYNb+THI2GkSRDgdTjnrgE84FepUdKnBzlLRHqzxUuXmdrHaaAkXiK4ZbW4SWKIgyyxMGVAfXHc84Hsa72xZ7C9tpbSQWkliRNA7MPlKfMOvBJI6dzV/wVZ2fhKwnex0vTr20srcu9tqBwG3Mq7xjln/8Ar+ldXaeI7vU2vtR8L+HLU2qW0L6rp80CzQK6hxuVdwYqQSfUd+ma+TxOKeJl7ukUeHWruu9NkchNczaZei2vIPtE1tcNdLDMSsayMB8jRH5NvXoBnPXFd1qHii+8SXKafpdy8+n22mlJozggIhDdxwVwgyPQkcGsTw1pN7e6bZatpk9nf6nC8kbaTKil4kzjcEY4KHcOeMEjrzVLQvtWmeIjF5bWl0RJBPCyjqykOpHQZ59hXnO9jCxV8PaPfXs0k1mkd/DZ241C4it5A3lICVyy5+8OOBk4Iqp8Q/Bv9qyrr2j7HgnAE8IwpjcDG7n1x+f1roLvQZvDfh1b+LV4mn1KdrSeC1SRUCY3EPIAFYZ6qu4Dg56VHb3duqrhZDaQwyQz30AcW8s4DMFG4HcWAABO3G7OMDnbD1ZUJqUSIylSnzRZ43qEaaTOkF1JGkpxtBkHOelUZ9StLSTbNMkZ/wBo811/i3Qre9ZZWVmmjO6Ftm0Ee+fT/PWuB1N42iKkOCSA2ARkdCDX19GqqsU7nv0Kqqxv1Lv9tadcRyolypDgqdgJwPXpWHE1hBGsbXGnsyjBL2b5P15qT+xvOJltlWDgDIXAP4U//hGm/jvgW7/JXTZM7VJx2YjPtJ6Z7EdqikmntJIprdFeRGIKs+zIII61I6YbJHHUgUHjI710rsfSSgpxcWWU8T6p5G1rCEdOTOcj9OlQp4g1MDizjI/6+WwPzFUtUZk025Zc5EbHrjtVq18B2l1HC0l9qH71FY/MT1A6fJ/Ws5JLocFTDUqaTk2XP+En1cnH2K0X3Mjnn04FIniTWtyN9ksevILScfqKrS/Dmxim2G7vQjHGTJ1HvhDUkPwxsriNWFzc4PBzNzjPpsFSml0MeSj5lWzgltrf9+FWXezHaPlGTnipFbcdoYEjng+1aB+FumqTsub3BAC5lBwe/wDDXPXeix+H/FTWUDyvF9nSQPK2W569B65qlK7PQpVIStCL2RquwQjjjv700DIPvxjPSkAIGCMgjqBT8c4wee5qjc0/D7gSygjHA/OttJcYP6djWFowCzY2jpzmt3y94yD+R/z71lLc8LFfxGcZe28c3iq/8w7RJHjcFzt+RDkD6A1etpEhiju4bqR4mA27wBgbcnpznFUdTjz4vk5IxjB/7Zih45Gtjku6oFVmk6nc4Tp+JpJdzWtdwivJHReAYft+twXTSmMhpJcHn5ti4/p+desW+pw3PidYkAaNPKU7geQTn+gH4mvJvB17Dp6xMU3KH+Y5xxkA/otdZ4VufOa5vZWcuztIpUkfdXt9A2K9SlLlR5rjc3Nf1Np9TMkrbwWaWRFPUdh+hH/6qn0K/kMnlBQzrbxbyf7zld2R2GM8elcFq+siW8lYsSArEM/b/wDVk/nWpY6s1pLq9z0WBTuHuuFVR044NdPtDPkuz1WXVlisjHvx9ofByM4GcN+hHFZ3iLXYtM061jaRUklVu4+XIZVz+OeneuIk8QSSRpiUK8ED/KX5LFT82D68flXK6h4lbVby5cgl1Cyc9dowB+r1Eqhqqep6TB4labTNKljBBjuyNgOdoXkn8crWtrOoyWHhSzud4hMkmUH3jteSWRfzAUfjXkMWqtFpZLAOIy6rx1LBMn6/Kfyrr/iJq76dpOj2G4MfKVXI/iVAkYPPYnJrkdXU61S0Oi8M6tmHxYHkAD6JI+ScLtWSNvzLYFc34rvYrLxpeRoCFW3jA2jOC0anP9a5yzvmvrjUYIXMMI0qRiwPLqNhCn6ttP4Vf1GzmmOo35DzeXaWbtIBnagjOc/kKPaB7LyKesa+8s9sSw5dgwbODleAfw31FqHiKWbw9pT+bvNoCrq/UgPjg9+DGf8AgJzXOavcsVIKhZEJaMkdWRtx491K/maw9O1JITJZzvttpVAVj/CeQP54/Ks3VY/Z2PZn8TQNYW7vsud6FGXGVPrnPrliD6iuV1qZfDXiG1MTFrV2DxuTyYWbBx+BJ/EVl+G7oT6V9hnl2utwB5mc/LgknP0zUetu+peG1yAt5YS+XweQrdR68ED8/asnVNVTOvsfEX2a7sbmK4IkcLF5rfMAO5Pr1H4Zqt4rn3+Ir+0ikQmHbLCqHIMbKCg/AYH1BritK1ZL1ZI5AVjVWZVB6fd9/c103iK+hnl0fUo4wiywvZzZBA3KN6Y/4FuH5VMpEKNjzppXgjuQqbXjulAGOejL/wCyLXtGk6q8OjTWTXapHKq3u1sOhI+YKu3oxyRz/eIrxvUWSDUrmXH7oNHLweeNpPP519A6TLa6rpc9vPpFhpVs7b7TVbiQJLg7tiMAuXVgc5wMbQa4cRKyR5uL0sdr4U1qDxguu/aVRpWDy6dqU0mJ3IeNXgcMzEhhKrg+qtj0DtA0u7tdYu3uJYEeKQ6c8El0GmLRnZhFyeF2hewx0ql8GdIn8UiWaxsbexNrbrZpcLJtzcvKnlyu3UDheRnqce3pN94+isNC1rw7d6LBoeqazr0c/wBhaSQy2aqU8xgSmMExEAEqf3h6ivGmlqfJV4WkzzDxr4UinsZlRhDcHmKUYyDg/KR6Hrj2rz/RyVsQ27Jxkkd+1etfGPTn0DQbO7S+tLy3vZZFt3tZMtuQlSsiEAo3KsAexFeW26hIkULhQOlcWJqScFTb0NqU5unyN6Gnaol/DBZwwO95NPgOZBtYEAIm0jg7iTuz3rstB1fXvg7eyw32j25a7t2KLMVMiKWxk7Sdy5U/K3XHUVw1hZR317DDJcx2cMjENPKCVTgkZx2zgVvx6r4ePg/TdPjtpZdYDebLdwW/leSjNmRZCcmUrzjAAwRyMEVx004u6KWh3HjDwtbeLvCum674Y0q3jtcSJK0JRZlGc+XIFO0YGWyxyOB6VmeErvSptDvYF0byr+0t0lj1I5bMgySrHkDIZscjIUelekeHvDWg+HNLvtQ0Az6np1/ZsUjd+JQACysDgFwAdvAPLAjjNcHoTSRWWqQ3NxJb6dcQRmOR4/nmt1OFkKj7xCHoD2ArecOtjR2OY8L6nqUWr2GparaTarpmJDbyahDJNapJwN5AHzgc/ICBkj0rP1LSdWisLeWKG4ksL+7Z7eEFVMrkZ3iBTxle+MY6HFdVqfjbStTia31STWdTsbeZfsOiQCK1tlRVwplZenOcBQSB9a7bVfF3hPxVd6ReeIoZYRDCyJKvmLDPn+Hyhl/IHPzELuPbHFCpcy0MnZni/ibS7i036dNDMqW6GPzDFt+ZSN5B6NhyRnJ9K8kv9OltL5oZEBk678feHqK9t8feKIdc1RU0o3Vpo8NnDZw2koCfKnJLKpK8sc/gK4PU7ISw7mUF0BKt39xW+GxDw8uXozqwlT2dTlezORMBjiYyAqo6k8Yqs2Nx/wBHdvfK810HkLIjI8YaMjlWGQa5C/8AFtrpt5NbHRp/3TFf+PZP8a9yOInLZH0fIiMsrtkfdPIIPX6VLDY3F0f3MEk2ecRqW9T2+h/Koba0lA3uqzSyMWEKjAJPfjAA9q1Csg2RyN+8wDJIwyFGegHpz+Nel7a3Q6pZlFJcsdTK1nT7hbC4ikgkV5IiE3DAbIIGD065qnpi+LLmSO3tbi2UojBCwjwFVSSSSvACg8muoCzygNa3EkMTtuMwOHfHAIAxj+Q7dK3NDWzIkEltbyMykvIzBFlKqWWHP8RkZVB4OfTGazdTmCGYwn7s4nmZ1DxO8nmG7gcsOW2RH8Pu0sV/4ptyzR3sSMeypEuf/Ha7DyHv1NxMuJiAhCKcDaoXHAPTAFTSaOggRwzfN1DKRjH0GayVSUtYr8TueJpR05EcWdV8WlAf7TxnsPL4/wDHagsl1O71drvU5jNJ5ezfuHQHgYH413EGjrNnD7SAMBgRn8xzVw+HIHijIdvM43HIKke3FUpVFry/iJYymtoHKPKFK7fm3HGKftJcdwB3rY1bREsLRpQ+4lsDC4wOf8KyFJ2iuinNzvdWOqlUVWPMi9pY/wBJA3bTjnrW0qnIKkLmsbR9zXGc9Fwfet3JJIJwevSlLc8fFfxGcHq7NH4tdWYhy6AEDPVQK1rRSbK+MjmQFwAzDlsE/wCGaw/E900HihmHRWjYenCr/hXQ6afKsI9ybnmkdwsnTj2/E1KZ0VF7kH5CaXMsO6Lyyz7GQIBlt7NhQBjngmumt7n+yIGjYqZI7e4jKblYeZt6H05/lWFBrslrDIVeOPYHklgtgIgXJAXc2MnB2jHux9KyH1LdCYyBEscb4x9CT+OAPyraNQw5NAvtUk/s95ZR+/nwD6Kp+Y/pgVsyatL/AGfch1Hly3EcjHPzbRliM9MZIrkPE1wbjVYbbayKsYAA7bgMjj/cb9KfqN1LfRNApyZrQEIvADeYrcn12r+tbe00IUNTcfWDb6fdzNlJmlWPkZySoYj68/pWPa3rnUr65Un94xi68bVxjH/fIqPXTvW2tUDZjOXbOSzEAfp/StKKzFhAkzjzVw4dcDac57+2R/jWMqnQ6IUrmkoc3mkWWeDGZ5RkYBIyCf8APpU+uau+o+IrtHcfZ7PbAm0kjHJY/nj8qh025j02zuNUuVAdozHGD1clgSo/EVnaXpt4dLuruclpZASSBgsxbLH8MmuZzOuNPodFoKTW8M148YKXenXUSbvu4XYM/mP1r1PwVoA1HRPHEDpxDb2SqJOcZhLn+lZ/ifwsmk+GPD2kqSskWjzI8vYvJLCrD68jvXs/we8Nq0vxQgmgKyRmBAMY6W23HPuT9KiVXQ6oUVufJNxo9wbOJ3T9+lxjBGP4Bx+KgH64rhNXiIVCnBwdrAc+or6jbwRdya0tlbx+dHJAskewffdGwQeeCVIx649q80+Jfw2uNAvJYxbmO1uF+0WbJyHjYBmQehUngew96iFa+gVMNZXR5z4f1Rlt4yMAoxzkZ4I5z/L866e7LQajK5IVL2DL7gR5cm3Df+PfN+Ncdp1sxkeMELIM9vlPp+fFdqiNe2eSCZo0QsrnkMFCn8GUA/VSPSnJnPCByyhrG+/dq2xnXerHlcdQfXk9RXU6kzJ4euLTd5iWtylwoyP4sI3PfqD/AJNclqUb2s4YFkIYozA4Y8ZU/XHH4V1tpGt/4f0yXcXe7tZoWJ7SKSvPH+6aOZ2JcNTz28uSJJEfJDKAc/WvcdL8Z6jqNnpySXk1uYrSOHz0G9nCrhUK9MYAXnP5V4TfW8gnYfN8yZA981718NdBs9X8GWV82rQQXsCxy/2ZcAxNMgKg7H7sT2GDjmsq2sbnh46Nlqd94On1Xwdc6hq1raXMUV4J4FW7QRupKxsSF27eDggegb0rv/iB4m8La/4y0y5sba/1S91EWzy6tdssBjmZGZgyjCkfNGGJAxhtpwBXVfB7xxpGsDXdK8LeRaJd3iufDutXUm3yAg8wwv8ANukZjgDGfkBII6dz4s0mHRr+O+vzZWGlR2VgwunjE8TSQ3BCqcEHKR7g+Vy3l4wua8tq7sz5WuuZux4H8VPCFlb+BLTXzrtqNRurlGj0xiN8sYlkhyhzliNhJwOARXmMlvtRl+6w5Br2T4/+I/Deo+E/C/h/wzbSSSWmrXV3eTwWyGB8KrMqz4DSBCzY4HykZ6DPk9wpljRyv8OSRXnV4++ZRXKrDpJ7bV5NLt7Owe3vvKW2kijOVuJd5CsMnOWyMj244rW1fwu/gzWdL+0z2U94V8y6sVO9YumYpMdcqR09ajuvB99ouvQWEgP9oyKk1lLbyACVjzGykj17HHIrrtZt/E3iDw3H4h1q4ttYs0mMMlisbRtbOoKNvwq7TnrgkZIJFKEL7m1zldJ1O/lu4bK21m50zT7S6EkO6c7LcM5AcgEZxuPOO/vXa+GfD66peXWk29959u6m3s5UJ2IrsRJtH+8Af/11DZ6ZH5Nj4iWeBnMq3N5ZNajeqA5VSFP7xCQAWwOcEjPTqdJ0618J61Hq6Xn2TRLox3MUxXHlxk52kDPOMDI9q6nB2Vyb6nHeKPh1c3Oumz06we30rS0W2lvDHxK4y0kkkg64Jx7AdKk8W+F9W0ixtNWubBdW23P2J7S2AjE4wRHtMShsAgD16DjFd/rVlrPxci1CwgtLvRNMgdFgneUKly2cs0uMnaFAwi5yWBLDGK5DQHuNO8XafEtzd6j9llCx3dxPhhaIxLMgfaqqy7sk54YjPq3SUXqwb7GNq3g/S9N8Pa0+qtqen3lrxpVkGSSNpHPzjeFO7DIwOSCAuea8xmiDM0Y+fau0/WvT/Hj67ra6z4guzFBbNJHawrcSmSQROSweAlQFXKNg4BwTj1rzFJFRGVST2JrnlG0rIuOjPMfHmhavqN7Zy6ZLKkdvuLIsmznORx3zj9K4a/0fV9XvJrucxJNIx3LtTgjj+leyXP2l71zHAXjbL7ugHNVms43YltNV2PVto5/SvahUlGKSR9JGcOVXkVJbVbO0MSyhrpmHnXA6KMcKo7npTykVvBi4iKqmCqStubPq3qfboKe97FZS+VbBrq6xgSKuRnpgDr+NQRWst9dbApvLiMZeBX/dx89ZZOgP+yM98kV13PGchJJzcrJIGAiBXfK3+rAI4BP8gPwz0rW8PzSadpOr3tra/aGt3gJnli3pAGLASBc/f3bVG7gBjxUFoIr68iR45PEN7GWVIbbKWtv2+9yW6fw9e7Vf1G4W48P69b6lewS3VvbI9tYWSAJbMLiMEkLwPkLjqT82cVcdXZm1BKpVjCT0bMDVtdW7uRcRtm4kUPckqGVpeQWHAHIAJ9yeapXGsTXCgSMZFGSMoBjPXtVIng8YHtSbznkY9Oa3+rxu/ef3n3KwtNK25bXUzGAy5DA8bVHBqZtduMAidgM5+6OT6dKzSAANuB70b/mx3PNDw0f5n94PD0l0Ll3qUlzCyPIzA5OCOhxVJRsXkY+ppzcLzgevvSYweD9RWlOkqV7Nu/c0hCMFaJoaMMzn6VshSBjeFGcZ4rI0ZCZnIA7dsnFarA85J57+9Ke54uJf71mDrmj2txqDykuZsL8wPAwBjAxUy2QtNM0+SJnklEcmwNz829vz7VLqEZacDpwOvFWYLc3Gl2jhS3kXMsbN9djD9A35Vnexabkkmchp/mXELpjcZpfMkJ55BbHtjk5q4kI+0OFxJGiGVwR1UAZ/M8fjWpBYrbF0TCxAYI7n2qtDPEuqT+aw2LbkhScAgsAf/Qj+FZQnzM7nTtE59rTfe3N3uEm6TfuHQE7gCPqD09q2fD2mpqeuS+ZIscUFtuXnBZii7R+OWOPaszw5pl7qlwtlbgySTFQI8dSG659cHH41734T/Z41S20ea8uJQl3KgXyyo4I4UZyPQD8e1aTqxhpJihQlJXijxaGwWbW7hg4QJkKTzwB1/E4x361sWujT+J9dt9O0vMlvbr5R+X75IwOAOemfqa7mx+A/iW+1to8wLFGwaR1Y4PovTn8OtegeEfhpc+Fr+2uJECOjB88MM465/KuapXhbRnbSw8uZcyON0H9nzxN4vvVt20y4jsbTKRmQBCW6lyPQnIHPY16LefAK4tdW0jTVtWERnhhbKHBAQtJnHqTj8BX0J8Pte+zR7JmDHP3s5z/nivUIPsl9PBOYlZ15RscjOOf0FcntJPqd3sorofNfjP4QSap488GWio/2ZHuDOwUkbVCMA3qCcflXdeANGSH4geOrdowsVzNGGbHX5GU/kGFe2XlnEY1k+VyDx6iuA165t9MmmkiRUd8l2xjJJ7mjm7s1jFNWSOI1X4f2fhqHTrjz7dL231COdiz4BjAZTnPqrE1xvxaj8LeKvBX9n2sge8hffBIigbDuO3Htg7cDqKveKLltTuQrksCTwTke1V/Dvwo0/wAR3izXN48Skkna+3vVwnBMicJNaOx8fX/w+vtJ8UCWFI4IW/gkOVC9wf8APGR2qzH4ev7XXWMsB8q4GFuYo2ZY/lwpOR93IGR6Cvv3SvgN4NtNkpmjuLgH5ZHk3sP1OPpW/B4G0G2SFEijlWLPAA5zzg+tKpXa2RlDDLds/OD4leAbiysob6K0ljZlH2uMj5o378DnHIIPofauV8JSS7xYucgEsqtkYJ4J9OeK/Tnxh4C0TxHaTRSRLJuiMae3p6dP618DeL/hxeeDfiF5McZMDT+QJQCFyeP5ZP4VnCvfRhUw3WJ5d4uso7bVbgW+4x72CbhztzkfzP5V6R4OjjvNH0mQN5c0c3lOHP3SI/1BYcfUVy3ibSRcapBbSOFdrpYmk/uhjjPtyc1638TPgTr3westO1GTUra/tJSoV7XepjlKhgpX3A61u6i5bM+czDDVJxbitFqypoM5sbx7rzQkltMbmMsFOXVvl+UkBv8ADNe7+Afi/qur2BuNW03UNT0eHVnlnitrDNv5VwczQPLkYzjco+ZtzAA9q+fPDHiC11GCa2YoNRt2+eAHIxt4IP1zn0NdFp/xD1rw54Z1XQIr4x6DqFu8clmy8LLu3pMGGCGDBecngAHpXHNNM+CqXjUaZ7Br3inw5HrviXRPC+gQ/wDCL6Va3rxyebLO8heAIzRPk7CyKeWBC7TxXltlpsetaVrE1vMkElvClzDbE8eUchhk8nBKc8da1Lr4jRXUtldadE8N5Gqafqtudt3DLCSPMMcg+WTzNwJBAKnOODmq/wDZcGlfECG0tlmjsBeJbqk6FC0ZYJInoQDvXuDiuCvBr3kYOTEtrnxLHo2mR3cSa1o8dykNujIsoV8bhEsiDeDtboScfhWz4c1TWLLTRJZTzCOK5luJNOJ82MoTtbzhjJB5U7sZPI5rnLCeTw3rt9oskQUrdJdQMx+UBHb+ecfVa9u8T+KfDdppd7oOlwKmoPE8pkgk2mFm+YqXPUknJUEcZ78VrRiprmTtYvnutDN0extfiNZyaZp8dlpl9azT3diYWKSBPkLQsnfcTnJOPlzgAGpPHeiW/h/wPaWckk0BW3DyRSEHy5+crkj7gcH146HkVn+GA9rZaDqtoiabdWV7HLqJPzZXJWOXAPKNmRSB3ByOK6T483KTFS5CqWRiW6BQpJz+lddZJUnProSnqc1/b+u69PpsHgiGbSPD+kwPH/aN8pMUh27nLkrgZ6AHnnI21zXh7xh4R0TVdS1TxpDNqmt3EoaCC13ShY9v+r8veF25AwGyOnpRZXd/qOjpbNfXh0sxO6aVaRndcRB/vO/SJC3OeWIX6Vz7eDotCvms7iOE3QHnMwmXYi7sFi/Tg8cEnI4rmc5aSf8AwDZHY/GD7T8QtMOr2ol0mz09Ld3027URyyrLkJK3zdRyoUAnG7OM4rxWQRRFokxsQHJHQkeldn4lGo6jpsd94laWxeWJpbKYkSzX2SAPMJO8jAGGOAoBABLVwWq6kkrMDsiaQBQsShQABjOBx2z9azk7u4nqb2k6VcXFzFb2cclxPKQqxwoWZiewAGTWlc+DNVkuZsW1/lHaNxBp5ZVdTtZc9yGBB9wa99+Hd94a+MHw50S88S6BY6NpPhm3NislgzRvqt4yjEUcaICcbdzYLckc43GvGo7Wz0hfsk3h2DU5Yyd11svl3EnOPlRVOM7cgYOMjOc16SqvoVfseD29kyebEsTyEAiS2t5ACB38+foo6ZUe1WEEd/CkZQarDGcmztV+z6dDgcM8nWTHryePvCs8+IPDtj4fttQuLx9bmErQw6esW1EKgEsVYBYxhhyEkJ5zVeLx3Z3ttaiSyv8AUbwoN7yFfItm3HJiiXhhtx12YJ6HHPVc7nTla51XnfarZ7U35ulxxpmhR7YT1IDSjr17s30q0ZhZeGvEEA+waUzWWPIjbzZyTNH8pxnGRlTwAN3txSOr6K9onm3up3S+W7SWj2qwxuVcBEGHwCRuO4qQBjqeKsQeKbSPSbzTdPtZIlvI44nnkYA+WCruAiKAMsoHJYbQfXNXC7aLoRlCpGfZnB79oxnGO1PB+XcewySPSupECA/LMqgeqZNNEcRYgyhn6glBx613c6PrP7Sguhym7eBg5B75p8nAHb0Brdu4VjkJQZX0K9R61DjliQkaAFsuyqMAZPf2p+1Q1mMH0MgszjAXdn9KMFBjAxWzDJbSvF5k0ao6ljIi+ZtGcZIH/wCurEQtXlCwzpKX3Hb5RDYXHJyMAfMO9HtEP+0IdirocRAkk/hbC59x/wDrrXHAPGT6VYWzMMIkcFE4++M02WNUHXDY544Gazb5mefOp7Wbmc7eXJOsPbk7l8pXHtzWloyg+fE4BSXDgZxhlB5/Uiuf1hvsXiNi74BtgFJ5JJJq9pE3nfNDIeDhjnoaiS0PSpx0TOm8QeGRpFrBKkhkmaV4pUxwpAVgR7EOPyrn4vCb6vfSNBCWDnylK89FDH+Y/OvZD4ZutflsoJBmK9s4LxhjoxAXjnryPyNet6D8IotOvLhrWINuld1Ux7jknt+nNeP7Vr4T6GNCN9Tz74K/DWz8L21vc3sSm9ILSM4/1eecD07frXZ/EP48+HvCcM0UEMep38XyhY2wsLZ6s5BAPtyfatfVvhZ4w1eOSCxit7G3J2tK+5XI9gpP8xXGaV+xfZSXfm63rN3LtfciK+1Yz68H+lFOPM+abNpqSjamebaj+1RrekXMsTafb2Suqy7fskjttbO1iztjnBwcc1Z0/wDaMutU1qazura31AQRec81gpK+Xxlw6llI5HUDk4yK928afAHSvEn2Qz65crLbxeSJ4UUySJxwwK4IHOOR1PrR4E+Cfh/4em7fSLq5luLiIRF7yCMqq9woUjAPfPoK7L0nHl5TijSrKXM5Gf4N8Wx38Vtd2cwuLeUbkZTwwz0/Pj2r6G8BSvfJGSCM87c9K8X8A/B+Lw74m1EwTRT2F6PPECIU8mfPzMBkgZGOB/d/P6Q+Hvhl4LuBG+ZQcEniuX2dpaHoOXu6mzPYE2rHaRgemK8T+Jc0lnFIEUmQtgEDP+elfWmo6GBpzZiA+X6CvHPE3gRdTeQPEJFJ+6RxiprQlDQVCcZao+JfGnjebSJba1gbdqd3IYreIRmR2I6kKOTjI9uRmvKfHXizxj4V117fU9IEsEXlm4LT+ZcAMo5XeDGvXoqY4x1r7E1/4K6dH4muNWubKRpMxrCqbQsQTJ4YfNyTk89hTb7wvo2p3EdxqPh2y1C5QBVnubRZXVRzjcTnGe3vW9GapK9jHEUHWlfmsj4u8F6v468U2es3TtBYwad5RWW3T7Ozs+fl3xEEkYHGe44rvPAvx18aaFeW0GoQahqdmTtYT22JoxnqGUDcPqM+9fWkDWWxYLbQrG0jBJAtbdLdQT1+VQOeK77wH8PLnVpUnXTgYSersAp/ADn8zVVKiq6OKCnR9h7zmzzrwRr1l4v8qSC6uZLgjPlpC2F9iSMZ9qm+IPwhtdbdbqS2ZmJBcspU+h54PT+lfVWkeDl0izKSW8KRjpsXp+YrjvGmnJFBMBjPtxXLOi4rU3jXjN+6flj8VvBc1n8SZ0tovM8t1kRGGT97cAR9cfnXXePdU1zXfg0JL5prqSfUxBtPzKgRWAH6Af417V4u8J2tz8Sb+Zog5UQvtPcEc/8AoNZHxq8I2/hz4c2NxCpWO61TKBuozG3PB54AzkdcnrXPOd5RXY48Xejhqk+6/U+PvEMMNmkT+FheC/byoBGg3yu+0vMSmDxnaowMfLmrfhzxy2tOmn6zELTUGPybkKCUZPQHoeox7V1F9pd1aXC3+k3KWN75biORlDDBGDwQR3715NqvhjUPEOt2VlYWN1caqybZcyeY00u4sXHQIoyPQDqT3ruUoyWp+V+7WWp6hZ3s2k+YIriUQMQz2bZeKXtyvY479fzr0W88XS6jd+GNI1KT7VqtvLF9mulcgrblVMabANvXLl85y5HpXkNm2seFrXS4PEUS4vWeC2u4m80uyFQyOBzuG5fmGQfXg1rxxPba7pDyNJbrZajFKx2n92BIu/I+g5+lYVKamtGcM4NJpnuPjy0+z6p/akVtDMWYhlnUFdrrzn6E5HvXQ6H4IsdUWzsZhNFLMPJe6jwRBcnIClVAOQ23vgqQe+a1PEmnJeeE5JNo+SbGcfeUgFD092B/CuO0o3XhHWrW8illFkDtbyxnYScgk9/mwRnkHGCK86hUhRqOnU67Hn052906q20S5hhvNHltEm8QrcR21xNGpRDb7Cxyx+UkNtPqd3FXfFl5ZmaynvLYaxYxwoxWeTaGwihmbg8/e4/vVLbaxe3ulXNhrtoXW1i+a4ikBkDAjYSQTuGGGDk8DHasPVbNpNb8OWeprFcZuR9oV5BHGx3nknHTPX1B7V34jRRiurR0xepp2SancaVrniHxB9t0nSZoYvIhspEha5RSdkSLguqfMoAXGcnOa5HxJ4T1Bdb0671qC1im1eYJFDNklHO0Kkm3aVABBOD1BHU1b+MfjnS768t9EjmjngtLkSPLZDKI2Nq4cdlBYnAJ9uBng/HUN7ZWbRpqfkQ3DtMbMlpZxEOVlaRuRvYs23APIJ7EqaitN7HQZ/xh0/T/AAz4uOlWj3FzNY20UMhmnMjM5yx46RqNw+QV51PbzPuuHGSB+A+ldDBpCsjyLtiQcsxzyPX8ayfEWqmW4EESG5lVVVViQKoxwCccDgdK5eXnloO56Z4e8W/278HvDnhz7METRbi6M9878vvfKIg3YH3jkkc/L6Vu6Tr2j6xp8Vzq2iyX+o8xy3E+rmFmKEoPkVcKAFAAHQAVxngLwZcPHaW1lY3F1rEzmRRAjvKM+gUHHA9K9pX4JavZqIrmLSbCccvbzB3dSeeWUkEnOepPPPOa6pPlSSOSUrvQ+M08K6Xp0RMFkHkH8cvzt+vv7UgVYkAClc8EKuAD2rYvZNkDd89eO1Y2oalBKhXyM89WYjB/D/CvbnFH1NbS1iaKzDp5mGZecnGfzp/2uOFeBz/CoA/nRpUsUVrMTEjtvPB5xwKzZ/KtSrzzD7KjAmJU2sVzkhT64ziojoYx1NF9QYqEjhZnPvnFVNZ1uO1jsobaMS3siqNz52b2cgLxjJC49OtYuu6zDrd/eQ2MJtrRZSvl55wSSoY88hSM44zVZXZbqNowFit8lF9SRgdPStbXNLLqa2v+IrmSZ0sUNmMgAxtvYdM/N+B/Os6a4uL2UG4mklkAwXkbcaZGjFzIwwOOPepkTkKMs7cbccmqSQFy3k2QkqWG/qg6ADOPr/8AXq/bSJZ2IOM6hMN2Fb/Vj0/n+NQQWFzHavO1vLsQgfKhJzU+lIpuGuLkApGAx3dN3Ye+OTj29MmhgWodQm8MQ+akjG8uMYhbkAH+J1PU9wD6j1FWV8TXKxzx6jbwmZmO1VjMcqsTkjjjaMH73PvVTWdMuU0iHWEV7bTdRmK25kbLzspbe3XoCEH1OB0rKeT988hy7ux2+uP8TUX7F87WxPrws9V1bzLaO427QiB2UfKCfnPB9+M9quWdta2s8q20UoVyCRLJkrjpnAHryPeorfdFGMoWuAfuHoW7flinW0bBQUYnP8R6E92/pT1Z1U8RVStzaH174J0+z1DwX4b1iFCxaztkJOOqvtcZ9FKkY9q+rvAGhwXFqjNGAOp4Hrmvnb9lXRYNY+BsUck2QL+4tVkfIC4YOF9hl2/MV9HeC7821lDD905+ZfSvIUVFs+8oydSEZeSPVrDw9YSWixvAjAjoRXMeJ/gvo+r5liimgl/6d5mQH8AcflW3pOql9qLyK6q2l/djccmuqnyyVmZVJTpu6Z85ap8A7uKXEc11Iv8AtSAjH40ad8FxC6vdzShF6hW+8a+kXKMCTgj1rI1K4t4I2ZnTp0DZNVKko6ocK0paM8tg8F2VpBHFaw7NnVurH6mvQvCGjR291GCmN2ByKyBqtrc3pWE7ivoOleheF7USyRydQBnmqpwvJEYipyU22bGq2iJYPkZKrkZrz+90kT7yM5PHtivVLmEXVu0bdGFcDrC/YpnVRu2mtsRG9meZl9V6x6nM3HhS3mgaOVRLG33kI6/j2rnn+FGjXErN+9TceRnP4V0v/CUW0NwIrhvKkPQYODW/a+RdIDuBOOtcsYqR7UpyirsxfDvww8PaYyyC0jlkPV3QHFejWFta2USbUACjA9BWAjJbkYYfSp31ZCnzDbjuTXXDkpo8quqlbS7sS+JNWjMJRCeO4ryfxVcefazjOTg4z3rrtWuxOGwa868RzGMOpOeD3rz61Tnlc9XDUFSp2R5ZZ+EV1bxYL0qzNIyIwAznGf8AGuF/bR1K88AfDrR4dOtbWTztWeGOS6AYRr5bMxGeM8Ee24+lfRXgbTmGjyTwGI31xMyRBjz6E+2K+fv+Cjhi0b4a+C9KSRZ737fLcMrjLOqQPvbHplufrXnuLvcyzGSeGlB9j4VXxnqN7ayLPHCI4FOAsTEAkjjIOBwD19KRbubV9P8AM0u8nsr3eFljt5SjyL25XqOOB71zttcadKwg1K7OkRJZk/ao43k+0OHUqpQdBjJ6jp36VD4d8QW2la3YXxkDW8csTyhRkhMgsMeoGfxFdKTSPy6VJL4UfTviHSrXwz4c8Ime3hvLrSbe1uF+2Ay4uMeYSec5yxJGe1c342SXWPA1xrNgtpa32nIl4vnMRNqEWcTKg24bYSGPzZAQ8c5ruPjhBHLommXkEgeO6s43hZDkSYUAkfp+VfOelR38WqOjWouLeUNG8TyL8ysCMYznuO1ZUVzQu+7POV9bn15fauJvD+nL5DJ5sQllI64eKIqDzzt2sfxrpfCfh2DXbDypYlntZAUYdQ6EZBB/EYNctc6bLrd5DY6b5dyCqomxgUACgZznHAH6V3HwkuY9J1G/0JpDOkTtLbzbdu5QcHg9PXHvXBXo875n0PLa1uieLw6dDuY9Ojt7mazZ1kScOGFuoQhwSRnGAuAc5yea5m7stZ1y4vPsMggAhjcpJArhpWPC/MPlABcn6YwSa674pahNpFxDPCQP3fmqOxKnkH8D+leZ61He6lr0UVjdvFZXiLb5RmRJlbHBIBwMYzx3ohifayhCW6OijO7szLjg0vTdSsp7JU1PUJro+dr99IsNnEV/1jRRn5SgyAWII9MHGOV8a/FqK01m4j0e7j8RXW9mvL77PGYb6TI2EkFv3acBV3FcKMrW54m0T/hNLv8Assj/AIp/Sj5MMGnAM07Dd8xkJCkBievPJI5zUdp8ArmcwOI1skSFAw3A+a3UsRk4PI49q7nPlR0upTW7PLta17U/Fn2u7ulthd3Fx5ixWsTD+Hp1ICLxgV1nw6+GTWNxax64l2txNbG/S3RFR2iwSJGdztRTjgnP0ORXoNj8FhYW+omSV1mmiWK1uVjDeR82XbBb7xHyg9gT14r0u80fT/A3go32h3SPfavbxwSW11Jv1BhGMYDjcI4+FG0BMq3HNOLTW5jKrGWzDRvDVr4fsra4ilv9N8qES3b2Id2EfBZk2jd8v3N8nGS2Af4fYtA+JHh/UNJgnGvXSI24Itvt2BQxC9M84Azk5znODkV5l8PviPrXiDwr4n1O/wBGttT062siW1HWSDb2s+VVI4FOc9W75JC5PAFfLWr6P4i1nUp73RUtTpcrZgP9iPPxjB/eZG7kHnAq0r7FwjfY8lnkPlnI+UqVb6EYrC8tG4KEtnIwMnr6VfstQOo6WJCQJQNsg6c8Z49D1/GqWxmz1J6k17cz6itbQr3F9HYabcywzRyySEqqIwZlOMZPX1HBrDuZrq78hZ5XchVGX5x7j86ryXEixZI+VN7bM4HAFatxbtaRST3qMAIy0SKfmfaBwPTsOefQGktCFZFC3gDzylSW5JCpzkk1o2ejO8ZeaWK2TOXEjr5uMjhUzk8dqjNwturRxRrEvmKcgAtjIx83Xp6UsZ/d4PAz8x9eDS5iGy9dw2FgI0t5jfgIpeaZPLG4knG3J6ADv36VHDcyw2+9mXd8pyiKp4XPUD1IqthjAEYZJIBY/Tn+dTs+/Yp7DefxOcfypXC9ySGPyIGlaQ/Kg3Enr04568kCpPtDQ6T5j5c3RxEpIIWMEb2HoSQq+4LU1LH+0bq3twyjzDj5hheD95vYfNn6VFfXn9sai8sG4wYEVupHOwcDPuRyfcmq8itiW+mmkW3tpJt9taxgDEhZQW+checDknOPQmmwRkyLKzHex+QN0Hq34UlvZvNEZHYLaw8lmb7zH0HXtircfQy7AzvgKhGeOg/XtTSFcccRAQDh+rE9cen9T9cVYt4t/wAu4BB1I4BqtCrRlow+eSZpSfXt/P61KkiyOMKwhBA29yfetEgTPuT9g+/h1zwL4t0GZAUttQW6QE/MBIgXP5xmvfLUiz1GWJSQqsSM9SK+Xv2AJVs/FPipLu4EUktlb7ICedqu+W/NhX1J4lK2+uSNGwKsikY7cY/pXlVElKSP0XL250YPyO20e9VIlY9evNbi+InRQFIFeS2/iAwgLuINOm8VOBjf+Ga5Pa8p6v1dy6Ho2p+LGQHM2cdl7V5p4q8fyu/kRSsCepHUCue1/wAWOUZIXHmMDjPTNUNC06S+LO/zu/OTT9rKbsjdUY01do9y8IrY/wBgwXAIXeu7LHljW3p3jxLJgqSAAcYzjivmrxR4t1jwRpBW2sZr6KP5VEb/AHR/tD0HtmuD8OfG/ULi78vW4Y7QO3yTQFioHYMGGR9R+Q610vEOGljm+qRrK7dz7xX4pxNasCV8wdxyMetY8Xiqy1aYq0y7m6A18sav8R/sdq0r3ASNOpOf8mvK9R+NfjIaxFNpcNpFpobJjut7TTD228L/AOPdqzli5T3Kp5VTparS59y+LrOxnsGZFUOOdy8YP1rz7TPHk+l3H2aZiwBwDnk/jXn3w/8AiFqnxDmW1W2urO1Cn7RNcAYH+ynOW+uBW54z0VXiVirKyYZSeoIpOq5LmWhqqMYvkk7nsNl43FzAD5m5j0P9KbeeLljUDcGzXzrpnjeewn+zTHZID1LcEe1bY8XrOCd+5jzmud4judSwPVI9XvPFY8s4cZ9q47VNd/tC4CqwJLYODXH3HiPzFwXOKWxuCzhyeB8xojPmFUoezi9D3rwL4citdPguWBU43Z6c5zXwD/wUe8TPdfGG20yeWM21lo3+iqH+bzJmIZsegCj8vz+ofEP7YfgnwpoCBdThuZkTb5Nq4lc8ei5x078V+d/xj8ezfEn4gr421Wziku9YUNa6dLIS6W6vtiU5BBYgNkAYGTya3hZy0Pi8xqKFNxclzPpc8g1+FnYN5tuQq7W2SqSAB1YenIH1rCsYZ3n4T5PulccHjg1t+M9LW68SzWyWscDrteVo+ApI+4o6YHXNdB4Z8OxsImZPlHY8dK62kfD1JqKNvRp9T1aC1tr+8nvzBGsUKTytKttGBwqA5CqPQV3eieE0jClIWZyM73j+U5/DjjPWp/B3haeFxcN8hDZIIzg9lP5E/hXrfgzwfLrN+lta2R1KQKZGVpBDGgA4LOSAq5HOSM9AQTWLVj5+tUu3Y4vTvCNnboIzK0rOOVT5FHXPFemfAq5l0H4seHdJXUQianM9l+9Ycq6ESBCf4tu4j3x1ziq83g+eCzSWyjfVJGjEkjWcUjLB6o7FQAR7Egetc1qHwb8XS69p3iO5jxY2F7HeJIkqybI4mVyqlGLjoBwuCTzjGawm042OWC5panrXxz8TaNpV3pkUupokgMqQ2+3fcXCsQF2RL8zE7T2x7159ovh7xL47s9Ps9SJ0XRU2pDptqA99O5AjHmtyI2YDGzk84xzWsiafPc654lv9Yt4PEm6OyexuLJnuobTID+X91VI4wu4sxJztwM91N8QNG0iw03UvAWl6raz2iGJtT16KEQKfusIowzK8hLgliW2jt6cFOhGE3N7suySbRuaRo3hXwP4Pi1SyEN+bfbb3WnXVvKkcc5U/KZgVDMo2kqpJ69B0b4o1y0k/sYNqlhAr2S3N49j/AKQ9sGOT5nloFB5HygZGQCe9eNeeNM1GUq0U92hKwXEJJUEH7yZxz79vSt7xV8QPDryRXFp4ZU6vNbJBI3mZjEwH7yZUGPmPQZ6Y3HcTx1aW2OVttWOgtNVYoXnE9siDeJLl2VivYkE8cc1U+IFyl54Wk1G1aB722heWC5CiTcFGSpIPzZAI5rgtX8XwauZbjX9Rl3kKgt2Z3Eh9WfnOMdMjoK09D1TSNGktprNo7eyuMJPGjkxEMcBhydp5rmqNrVEq8XqcFJq/g/X/AA/Bc63qsyapEhzaBHc564CDGzPH3s9Sa49vjz4r0Uiyi8V31rHEBthjZdqAjIA4965zWbK+8M6tqllqdl9lexmkSY+YP4TkNz1yMHPvXger69b6jqdzczwtJJK5bPoOw/AYH4V7uHglHmve59ZhsPCEL73OqsGktblJfuYby2k7AH1rpGvvNdW25z1AHUkVyRHmfOnyqeMD9K3tKsb3xPYPp+kwRvepFvnmurhLeC2hHBkklkIRFOQuWI5bHXAPVJ2OyXvGKt1HYzBMeZdoSSSQVXn7uDxnI9+opY5xM8ivlnEhJJ/un+faqmqae+j6i0BntJmiwxezuY7iI5HO2SNip4x0PUVOgjRoXUl2YGP/AGeeQc/mKQraEsB/0V93VUI/EZH9Ktp0fOSNx/P5qhRA88y/f3DcdqnjKgn9QasWREgiLEKCQfTsc1HMluSSKA8TBeSd2MHv0H9KkbaXLqMDJAHsvC/yFaeneF9WvLdJbPSb+7Xgh4LWR1yMnGQPXFaJ+HPisykReFtanKgAFNOmOSPT5eOT19qn2kF1RPPFdTC8trOwklfc014pghz2iBxIwHoTlc/747VHaWMkvliNcSTfcBwNiYOW/wA+9ejeHP2fPiD4nmtFbw/dRJ/qFN9PFbbUBJx+8dcAszYzj1roP+GZ/iDEJVOiQQ3Nw5SWU31uywx+gKuc/UZ6e9Cr0VvJfeZyxFP+ZfeeRyLAwXbg2duVCjOfOk9f89s1Goklcsxw2N0j9lHpXv8AL+x14yjtrS7mv9FtLOXclvIXuGGVwHxiL5iCRnHGeM11WifsTRNbQyav49sNOaQGRYFspZcKFLF2Kk4zggKRuYkcc5p/WaV7KRm68F9o+WBCGKqEbaThI1HLH1/nWvFBFpccc1181w/3UB3BfQAdz719beDP2U/Bdtb3N1rPiDV3SKE+c/2LK+aS3lxR7Mj5gp5dk/Tjt/Cf7KfhKDw1deIJ/D6z+faXElobi5lmkt2iIzLIMECLAYcDk7c4HISxkNOVXF9Zg/h1PjPwL4u1z4da/F4jtroWmohWjFuy7leIkEqwJ56DoeOua+w/gR8cp/jXp+pz3enjTrmxKRfLLvSQEZDKSBx2xXU3HgDwR4J8O20Nhp3h7U/EWoRxPNLBaQ3aWqgknLMpVCcgbQCflJJGRXYt4N8KeGPD0OqaL4lk1aSWbyPsq2nlKhOc7gT8vQ4OOeO3NedVre1k2o2fqfR5NmU4140W/d8337GDdu6FgMj+tYV1fyxJI2eccYror7Dc1iXFmLhiFGSR6V5kz9ZpuyOetb0319uc9DjAOea9W8G6eJ1UMcf7Q4r531vWLzwleSf6O11IpkKxIdu4jBAz+Iry2/8A2wvGejazZaa2iro1vdOIhLJNnBJ6HIxx0IzXXh1uY4hKpZc1j791bwb9uiI2546+teVeJ/hihMglsFYNnO1eT/jXlU/jj4jmGaa41aaWGMgNHHKAACMggBcY/Gqcnin4haTeQwO95FPKpZAHDFlHXHUduldj5JLVm9LL76xmn8zu7P4exNOkS2ly6Ic7GZto/OvTtK+DrXEKE2aruxyyCvn1/i54+jeKze6uoLhiSqrCiyPx649qhv8Ax78SpZbW2kutXiluH2x+Zckgnr0A445/CseSn1Z0PBTtrUivmfanhP4dxeHrcZ2oTy2Mc1mePdGiNrIzEDtxXyBN43+KNpdXVu3ia7R7ZBI5M7Mu0jPGR/OvL/HHx3+KTa/YaFpetPqV3NCssxnj8zyFbPDdgeB9c8VqlFq0Tz6mF9j7zmpPsj6A8VWAFyy5Kup4ZexqroxvCAspJA+6wPUVxHgPWvFV5btbeK2hmvusbwJt4OTggZAPTvXtEGh/YNMgdlCkoO2O1eXUjqdtKu0lEzreJmZQT+FXPEt2uieGdTuQeYrSR/fhDSW+2ORiT05rgPjZ4mhtPCLWsjK32+4jsthbG5XOGA/CtKW5yZhUaoSn2R8baBo0OjWOpRAefGsse8ROFMgK5bDY46nqOMUnii/stQutLnaK9sra1ttlraLIrZdXwq78ccfMW7knFdZrugSeDjqkUbSW5jl82NsbWUH/AAriNR0Ka3v7a3lkF3qUg8+SUOzFt4DKDx2HJxxyK9GO5+J1Z8822ENtNrbvd3hD3YRU34A3YHfGOevWvVPDvgO1g0Lw9dXt0Y59S33DR7CFhtw21DkclmKscY6Y9a47wJ9oivLe4W3iea3lDlZ41ePOeMq3Br6M8HwW17pml3Gq6PKdG06M2TPbSKrNNvMzsoJ6scKzD7oc4HAB1vY8ytM3/hr4QmfUrW6vtPiTTJf9IMk86JbW0YbY00sRyT3VQfvHP3sEV6Fc6VDo15A9toNzqWiPbJaQ30oQq6NJ/rn4KvxFlIlyAnOecnfm+HumnSLMWGix31/aWm+H7ON0F1Ocsqtnl0QEF9x3HgAYJrJ8L/s9eIPEdwmj6pcXX2Jrsvezg5iiuQg3MyAg52hQEzjpgCuarN3sedytvY5f4Xi18S+LfERl1CTTfD9pbG/1OO6Z2SAMW8mFYzxK5JDbgCvHHbL9b8Y6pF4el1DSdTkXxXcxGFbeG3iht1gYhTGVKBQwRC2RgAALyWOOsuPhtofh3Vp9P0zbeXcWpNaTxxII7iZFC/OEHGPvct028nHSbWbKw0PSGe3FusEtwRDIwPmYPDNmPKADBHBJ46Vxpt6mU48jPKvAvhC60vV21LxFpcmqRXEUiwvOGJa4YjdcfMu1yg34UnG4gnpXZ3Xg7Uvi54ijtNN+zeG/D2i2Wy2tpWVUsbVfvMzDJeR2bJbBJLGvQ9F+0SzwaXrmkzXl9ead9ttp7W3We5jjLnAZONu7JJc5OAoHJrGuNO0bwf4jtItQup5bm+t0u7a500qXszI4BVoQQzEHcpw3PGBngOwuay12PLfGnwSu/COpXFsdWkeSKOJnntiCNrqGXG6MHHze1ZB+F+lQWlnJp2uagTNEBNNdxQqwkPJVcM3yYxg5Ge+K9Ds7lkk1Kz1G0khEWI53uZizPjCh23YK5yuB24rgtSi8c+Fo2h0hI7zSN7ywq1wkSyEjDNtY4OBxnt7Uue7sczndtIz774E3dxplzc2XiZXm3L5NlcW28TA53HfnauOPrmuIf4f6/pdrMgto7i1IZJo4HHTHOUbp17eleoad4u12VYo7wWVgykcy3ik/Qbd1YPxU+IOg+AdNh1LWNRsr3UZiEitLVg0zHscZ6AfxH29RXNJSlLlW7NacalR8sY3Z558SvDdx8SPCFzDd+ZpfiO3t1gTWJYS0OoRA/LHckZKyKBgSDIIwG6Zr5Vn+FGoQzOl9eaPp90pw9ve65bW8q+mUbkZGCM9QQe9dn8Ufjv4j1+6hgtbyXSo1JlKWrBXU5+X5xyDj0ryaX7fdyvPLGbmWVi7yzRpI7MTkksxyTnua+iwdOpThabPrMLTqU4Wmz1bwN8PPEvj+4it9F0e6uoJnCfbAhSBG6fNIRtGPrX0Jq134F/Zp8N6z8PfEfgg+OvEl5JBLqiPbzBHKjevlzLImUBbgJu5+8TXn/wAO/wBoO+0a/GneKbq41LTy/lifYFmtuejRkAMo/AivpXR/irfeGtKW78NXdytnNnbNYqrqy9TyhwfzrCriZ05rnjp0MKmIlSlapHTyOY/Zx8U6b/wkUenwfs/TaR4V1BGe41y+iaaGzAiLpIzeSrsMqMoZTnOAMmu71i1s9S124mM+j6fZySfubNbFQpwCAdrMSmcdDWLqvjvWvG9pG+rahfXwDfIt4zAxDGCFTOFB4zxzgc03SJYYJTb3Nzd21hLj7QLNPMZgOR8jOitzjqePfpWUqymvdODEYlVZLlVrEciwWV3LDqNm8FugG1yY7ERjrudpEkwvpjH45r034V6j4Q8Qup0oy6nHEzBZjB5007Yw0jEjCrnhRxwAe5rzLWtC8Ka1Npkknho6mttCVmOr3B2zse6rDsMYBzx5jg8e+a/gjSP+Fe3SPpkzS2DnMtmCGaJSf4GPX6E9uTXDio1ZwXIYyqc0bH1DfWF195fKsYRwDJOOB9BwPzrMl0nerPNcB1B/1jA4P0zXnUOpQaxKpsvF19BxjyIru0tGGO3lsoYfl75qa18QQeD3nuL2/leeWFoHkv8AxJHcs0bEFlAQ8Z2jpjjjuRXjupKMuVo4mpHZvpdt5uxZVLN/CmM1LJodtZQb5CW9SxrhY/jn4atp/JiutPSR+BHbguzn/gPJ6dT6Vqan8VtO8WD+zmig8N6NKIvOkunNxLJIhJ3qQhMQbgEKM4HuRXRThGerlYhQ0uzrdUsore+0ddWXULLTY7MBVkSPzCN7sfLjGNqliQGbJPXkYFO1bxHpWt6rHeXeiw6fpttCVh07T0VWmYfwyyDacE5+YLkDsTzXA3/jTQLaTcNWivLO3UCF4d+2QADoHAbAORyB09MZ7nUvGGi+OPBsdhoU1zeLM0Mhv7uyCGzgjABQy5XLnBAC71VSwJyc12ppwkk/6RrduL10OS8OWA1vWUSSZbW2EqpJcSE7IwTjJPsCSfxrvZLqdfEaeBNQ1gaL4asbiSS9uo42ge6UqSN+ScgjG0Y24IOGwK4mTVYQy6XoP7zyv9ZcjIVW9d3r0qZb+3E8cccM+p6q0hlnnuZTJHKTu3FuAxJOD97oDWNCsoJvr+nVGVGr7J3t/XYv+K7rR9U1iaTSImaFZTiad5HlKr8igs55BCh+gxvx2qaG7Om6Vb2N5qnn6LN/xMJNMsMeY833VV5Np2NjnByBjpnFGn6SIEDzL945ZUHP0FMubcfNhdkY5y56D61Sre+5GlKtOFT2kXZmd9tEqlSQMdBnPFMtJ0iuVL8hTz71z2teLNGt9dg0yDUYpL9lJZEOQPQZ6A+1WFvRJkjqKHfqf0Lk+LWNwcJrfZ+qF+Ivh+21Ga1vIQqd9yjHPvXA+NfhFpHjeweO+skmBUbtp2EEdGVhyD7ivUdMI1GN4JCSeq1ow6G6wMpXJ/hPWuuhKzudk5KnNc2qPJ9Csb7TrG5tJJH1dfKWFBKoDjaCPnYdcjGTgV69ZalY30+m3F5pUsbrGVZQu8REp0yOvPHFcJrfhnUdMvHvdMcCTkvASV98fzqjH8XNd0uD7NexuJUGB8gyR25PNexS9hL+I7H0dLL8Pi4RlSlZ9Vex6Nq+k6fdaraXMGkzzGJ2DOIj+7yo/KjXtPk+z2ckOi3AkSQkLJHtK/KR39jXlrfGjXEkOySSMFgx69j0qS9+NPi3xBbNZ21u80khHIbbge5rVwwq1cjZZJCEk5TVut2/8hPFmnX8sOpNfSR6dHdIIilv80kQwRwx6k/QYrM8E+A9PQGW1slUuRvncEySEDAy3fFXPDHg7Vdevxd67O07gjbApJX8e35V7ToXhHy0QFAiqoAGMYHtXmVJwvamcWYfVsMvZ0dX1Z51F4SRNRimCEbOv5V0Os6oJSIgeEHFdD4jhj0+1O1RlQQOK86mnZdzuR1yTXnzPLw653di6jf/AGeIgHDHqRXy1+0D4pXW/Etjokcxa309S8wU/wDLVxgD8F/LNewfEXx5b+FNJmvZf3j52QQL1lc9B9PU18mXUs95rEl7cu0txcSGeWTr8zH+Q4/KurDU27yZ52b1VGCpLd7novw+1BPGF6fC2t3csUrpt03UJW3MjY/1TseoPYnp71cT4KeMv+En05NK0x7iJZElmuJ5QlusSNnaZSeWYAYA6Z6VyDeHL7SfHOl+TcQ3DzXAZFR+UdcZBHBXsfoa9f8ACfxl8My3i215rNlpmqSLvEM0vyHJPHmn5Mj0JBrq21R+MYhzpOXKrnbeD/2dbQ3F4t3fCa7mAMVvAFXyhuzkM5wxPAxs7n1yPQ2Xwd4A1O202LTIPO025VNUna4klN1ltshhXA8soFbLD5WIA2kHFcvJq51HSmhiWGa2nmScyoocllVgAH/u/MeO5x6CuX1jUIbKNJ7lcqEKN84TrnBzg9DisalVvRI8JznJ6npXij4g3nijW7WM3S6hPHJvs4LFljht3Dbti4GZMAD592Tjqa3PEvxW8PfDq50/V4vF0mp6PqTzXGq2t950ZFyCXYrCpyrPhAjZYhuc8V4zdatp+k6Fbavp+vW9lcxJuEaSK0rBvlZQgyeQxGDx15ryfWPE03xWspLmSwudGh066ltFikkEhcgKwZsDapII+UE/7xqlGU467G0KdRrna0PoAftQxan4rj8RQ6PFAZ7J4LZdPvZLbypM482V1+aRtpwVBRScEitXxF42vfGXhCaaW7fUbuxj/crbokKEgkngRjIOWJ4DE96+QZNchs4orJLUwpDHtaSJmZpH3E7zn7vBAwP7tdVofjPxLpWmw3dvp3mWpP2dJdyq0jj5jxnLEZHSsJ0rLRmNWlOS0Z7r4L+Oc9jJfSi8s5b2PTJNPa31u7fBtmK/u4vnB3gj5VHAGeKzNY1/T9Wmt9XstV/sHX7cq6SPLsDlcFckdwQMEeleXSaNc+OrTUJrqzg0rWoFNwiB1P2iMffXCnPmD7w67hkcYGfO/wCx/wC20kc6h5VirRrJcXdyI4U3khSSTk9D90HABPasXKE3ZMj6u5WTZ6V42+KOoX4k+03tle3bMxN157TSEnqSTzkknnNeZ6h4vvb37Nb3Ov6pcxRMVhthdOYotzDO0ZO0FiM9OaxNa07TdPvJrKC6F6YXaKe5tpN/k7VJ8wDGZEwpBPGPxrjWup7TzGgcxu6lGBH3gfX+ddtKhGXxHp0MJGOsmepQx6hHvd9RuBleEVjkfUn8PSuej8GWviFEvNXN0dQXMbsZjng9eRxnOfxq7pHjKx1WM72eCdcb43XPbqCM8dfyrP8AFnjSHTYGXOUPCqf+Wh9T6D2xXqRp06a91ansxjCmvdRyt/4V07+3mXT4bi6aQ4RZ23eY3UsOBhBxya21+HOruob+0dNgz/yy2u232zjmuan+Jj6asg0iDFxKQJdQukBkOOyIMhVHYc+tchda/rd1cSTNqd27OclvtB5rXlT1NFG+rPbtWsdL1pc3DwCYDCzRyqJF/Hv9DkVzSahqvw8u0v8ARdVIRXJIimBWTno8fQ+vSuSNiBzw2fbilS1PKqQf9k96mUYzVpI9WeDi466n0/8ADT9prSbqOC08VGHT7lkx9pVP3HQYDgk7Dz9PSvYdK8T+HPEQEmna7pt1uHRLlAV4zjBORX54azZoERYGmNw0g4B2p06fX+VX7PVpLW2EUluJbjJLOcMf5c1wvAwTvB2Pnq2Wwk7wdj9BdRvtF0jM+peIrC0QDI8+5QcfTdzXmnin44xxn/inLaFdNRykuuaujiByB92GNSGlPsPUZAzmvmrwdoqa3renxKiNFfXcUGVJ4LMFI9uvavR/in8NvGfhDXLjV/Ednczabekm01KFS1m8eQVRMcR7VwApx0rB04wlySlqcscHCnK0mdtafHVNWnmj1DRIbuzQqkN1EBBIDxubYxbALdBvBwOT6dDL8RrHV7MW0OpGwnVc+RJptoZVwP4g8Rdsd8Hsea+df7TW0igSPBAPmsGGRnoAR34z/wB9VRvdTuNSuBKxeOYMGDA/MO2c/j/+s0VMLRnq1qaSwsHtoe2y6lBcO3nXkmokf8tdPENtIBzxt2fX+IV0fh6w0aZgs0V75ZIPl6ndNGjHn/lopwQcevpXivhjxneWEpFzpsephRzKsI39e64w2effjnBru9M8beGbp2SW2lsJM7X+xysAp/2om5HfO3NcNTCJbHBUoyhuj6I8OeCp5PLk07wbp7qMAPcXLzpg/wCySQfyr1T/AIQTxvrFvAl/KkNouFW1tESBNv8AdxjJH1r5S8Pa/o+mkXekatqNvLn71neNA57Y2rtJ6d69Ah+MPiSWFEi8QX+Fxw9wS34k/wD165ZYaUtFLQ4XFH0vpvw5lg0yK2e4S2VSf3MAyx9yfX3pkum6N4RXaXitcD5pJXAJ4PJJ/GvnjTviN4gN2JpdWvr/AG5Ihup5Ghz2JVWAOPQ8e1YV75BczyoslxnPmyckfiaqngP7xLppnt/ir44eG/D1rKLOUavdA4WKzO8H6v8AdH51x3iD4peH9f8AscZ8SfYfs0H2y7gkkFtBcycEWySSKCcdGOFz2rxvV9U+1yrFZwJcy9Hlj3EJ/vEDH4VmNFJBPLqMvkzXhl3qjx7lyeehG3vnnFehHCQitTopUoR13F+MHxT1jxd4UkuYvsHh21tZ4/sdjpkAEuc/KWlOXIA6MTg4Irvfgx8WI/iFooFw6JrNkRFeRKcZOOJAPRv55ryP4veOZPEHgrSNGXT7OxisnPnTWtosbXMgzgs4Ys5wTwcAFuBXEfAa/mtvjRpUcG5Rema2kQcBkETOP1UVtOknT16H6nw5iXQgo/Zkz730W6VJ0kVs4Ner2FnDdQRyqBhlB+lfP9pqElmygZI+tekeDfG4X/R5WOw+vY9sVw0mkfe4nCzlHngdpqXhJb5S6DLY/h7VxHiHwBcOmPIEv90lM4969P0TX4JZFG4fN6npXRmWCdMjDLXXyRmefTrVaDstD5iXwLeq5iCssfooIB/Ct7RPhldzMhZZNueo4HWvfEsbOb5wEB7gjBqyJ7WwHRCR0ApewijqeOrSVmzi/D/w/h0lAzr82O/ata4t47ZGA+UAdav6r4igiTJZU46Ma878V+P7a3t32Oc44J7VnLljoYwp1a8trmF481ePiMYUDk54ryHxJ4jjtYnwwOM/dPWk8UeMJL+Z8MWB4Ck8n6muLubOa/WR5DnCNgZ6cVyt80rHufV3haXM97HzZ4w8daj438ZyXFy22ziRhaW69I4yDyfViV60zTE33Cfdkfym4bOCuM5/Cue0GRRc+YR+8wRsz1yNtdhpFmLYW0v3gEYFcYHH/wBavdUVGKSPgsRUlUm5Sd2zsrvRrPS9AutegguptSms2NtMxACSkCMqSCSTmQFTxXhXibWR4h1PzRDbRxQRJAiwRhVOACxPqdxavcfGeq28vwztY7cLFcQwn7ZsQKWPmqyfNj/ZHfjGe9eC6NbNqF0oJyZG3SO3OMnk/wA6wgrs+HlC9SS8y94T13VdHvoI9P1XULGMNvaK0upEUjrjaDj9K7q48YX2rwsl+bnUW3ZRZZ22/jzzzXIeE3sotevbqbiziiYqWxhRkYPtwrVyvjHx1ceIbmWCwD2WmA4VAcSSjpliOgP93pXXGnd3PTo0cPGlzTheVzrPEHxETSNyI1u07KEkhQHCYJ5G1gVbn+9+Fd58LfG3iOy0V9Kh0y31uTUrzzN1y2wRuVALlgDhRtH8q+f/AA7pS3t/EDHmKP53GeMD/Ir7U8CfDyTwTptjGPM2avax39tdzxhCY3Ucqucgbg5G7GRg9xRW+Gx4eY1IRhaKt5GRc+AvFN6jD7fo+ns3BFnZGRhx2Z2x+OBXT3N9PbeHLHTY9CsrCeMq0+o27Ss9zKoxuKOxCE8k474xgcV01r4cceYk80sjRDcJkbAI9Pr+ParmqRWEFoLYyTPM5L5XBbO04J9t2Ae+K8qtDmg0z5hVG2kyj8AfBs2tanfX18rFlxFA45CHgk/qo/GvKvje1j4OsvFGneHNFt59mptBfyT7m/stgSqtAFIGxyWALfcLbccg17dpmsXfw+tptwaAW0JkkBGdvG4tx36cH2FfEPxQ8Y6vr3ivWvMu5GFzKZLxYmwJZWIkcP67X4wemwGuWhQbqJroehh4Ochmg+Lm0m/8yaxs7u1lBW4gaNwHRlZSPlbjhyeO9R+KNPTSxaRwM08Elus0V8BhbgEAsR7qxZCOo284NcnbBiwPPPTBrodK1C6t7doNkV1aFjJ9muo/MjV+PnC5GDwPYjggivS+FnpPQ7iYX1n4Z8PXB0+ytGmtBMWNjbu7qSQjbihblQDyc81m3ukaTry5v9OSSVhjz4HMLj6YJTP1Sls9R1HXGZtQ1C5uIwfm8xy2fYA/5Fddpl9/ZkcaWqQsz9FdfnP1NZOUou6Zwzm4u6Zw3/CiY9fhd9Av3t5l5FrqYADcfwyoAPTqo+tcfq/ww8XW2ozQ/wBiX8fl4TFtbmSM4AGVZeCD1yPWvofRp2F+PmXTd7Dbb4Dcd+RxXoH9mWE/7xraFmbknDc0LGTjo9TNY6rDR2fqfDi6nLIQFDMx42qMn8BWpaRyG0e4uC8S9Bjgkd+vI6Vg6Jaz3l6GRikcRDSSdl9vqa6KXW3mMttp+xnUH985+5jq3TtzXuM+2q1fsoQmS5+WOF2wNwATLKD68e2arTNLbJbyeWCzgOwLheM/zqG1u9OivRHcSTM5f57hGbG727455yK1dV05NWs4IRKsTxYETMfnx0+YZ/Wpem5yOVtztfgnYyy60us3UzR2mmygxiP/AJbTkZAXsQgO5vqo719f+Hfj6t9ZL4Y1K1jv9Elb7M/nhdirnAZlPqK+ePAXhZdM8H2llK26aCPdIQMfMSWb68kD/gIrZns7Z2iS1aaF50KySSSZUvkbMAAYHUHJPXNfM4qftKjktlseBiJKpO5b+N3wg0jw9ZzeJ9BkS20yOZVvdNkkJMIZgBJH3KEnoOmeOhrww+JtN06HMEHmzBhiW64Xr6Z9PX3r3eeBL7SbzTPFQu7oRRqh01Z2i85twdS7gZRQCvA68cilsvE1rpdoLLS/BPhDTWClPtY0WG5m2f3d0+/jHBJBY461vRxPJC0tWa06rhG0tT53ufFV3qMaoZ1SJPupFlV/Q81WTUJFl3w7kfHWIHI/Hr39a+j7zwZoPiuGWW/0ix88rnNpZRWmeOpEITn/ABrn/Gn7Ltzo/gGHxZpdh9ujO5p7D7Q8ZVBkFkZt27HUgnOK6qeKpzlyvQ0WIhJ2ehwnhT4g3+ispuNFGrDP31i2Ov8AwLkHv+dey+GPixo2rRJDNaDTCxwDc2gQL15L9BXzjBpkBAI0F5l6g2mopMR9cCh7bSLbiXQtWjOPvlFGD+I6V1OhF6pE1MLCptoz7KtFlvoUkiupFh/hNqyyRt6HgEflTriA+e0Je5l3IV82aJRGCR1xnPHA7V8YCfw/HBuSK7s5s4IK8Y59BVV7zTmzi7nVueobnj1q40UupyrL/wC9+B9lwWKQRSfaFMjBhgqpjQD6A9elYmr31jazvGb+0R0A/dm6TK8dCM9frXyPI0Mo+S+Y89C5z9OtV3MkSMomDKRjg5FX7JHTDL9fiPf/AB7PE9iix3Vs5EwJSCdGI4J6An/JFY/7P9o8nx98OxKS4ikuST3wtvKM/ma8v8NPLGJgWA3FQoGBjOf8B+Ve8/smaH/aHxca86/YbCaTOM4Zikf54Y/rXNX92DR9rlNFwUV5n1TfaeY9xCjaeayTdS2cnysyHsy8V3lxZcdMjvxXM6tpB+Z1BJPb1+leBK6P1fL8Qrcky9o/juS22rKxGP488V21h8R5QmVmBU84zxXi8llIkny5GOoNRedNZklFP4cZqVVa6nsvCYWvq0e8j4izTc+aoH+y1Z+o+PpDJvMxDL0weBXiza/cpwIS3v5n/wBaqkurXtyGwfLyem4kgfjR7aT6jWW4WGp6TrXxBbcWlm3Dtj/9eK891nxPdavKwRjtJxkdBWabV5mBlcyN6uc1r6bo5k27lxS52xTlQwy/dooWOlmVsvl3Pc10tv4fIsnO0sWU4wOa1tM0QMyjbxxn3rrodHItSB8vy8VtHe587isQ6l79T8u9NQQ313bylopLSRtxc/NkSEdP+AV22l3W60wRkhsbB0574/H9Ky/i14bk8I/FrxjYBGWIXPnRu6kBlkPmjk/9dMfhWv4ZsHub0W6twI03tnjggfmc9fc19BdONz4PEwlS1krHQePdLeDwFJNbu8jy27M0aD/VrG6c/lk/gK8MhuTZ3DKrbDgLgcfX+tfUfiLRpbvwNfyzLHFY2AUSFSoeVpdsewd8bQ7eny+pFfLuo2b6dqs8DkyeSxAZejDsfxBz+NY0tz42nU/fSa8zP1a9aOymhV+JGCED0GawFjZ3XNalzaz3EzOkcjpkkHy2/Tio7CH7RMAg3bjyRz7V6C2Oib0SPRfg74YXUtS3zLugLBHA7LjLfToK+t9OvLeXS9ktxeXvi2ORLeDT3gKxRW6IEVnfsVwFC44A9TxwvwT0CDwToiltCj1XVbqMIXu8bbTBy7qBkM2O5OFwOucV6xplzoy6Jqqw6e8eo316rac5cFoQX3SNJKTvI2YA453MewrjqzX3HyOMq+0qW6IwI/ETw6jELqcTyGMozKAELD+FVHBx3PuKveEY4NbbXfECXBnXR7kQtbOrKFcLng45OfpwrVJ4v+EeqaZqdlq9xPbxX81n9rtrazXEKxkOE5GQvzAcEg98VifCLxFqcXwait9Skmvb65v57mSWRy810x+WNS3VgRv47KCfavNrVYydkzmVBpc5P8V7hdK8A2KWdzHLdaoFW8iM4LxkkyEFOoBUKOff14+Dhd3N9fT3cpZnndpHk5wWY5P8zX214xsopPD1xJNJMdTt7h5bmORSDt2H5snocn7p9q+UtG8PWlrcWt0RLdWMjMUhBEc3lg4DMRuC5IPr0PTNaYWSSk2ejhfdi7kVn4XubWOykvIjaR3Q3Jv++EzjeU6hTzgkc4OK6Gy8OpKrOLgrEGwiumC/v147fnXqXwv8CaZ8QJL+bXtcvrSSExQJNLFJc4dvuLtXdJKxwwEYCqBkl84VtbQLFdC8baX4es7uyl1HU547N7x4EmazEkhQlMMwEgXDeqnjgjNTKVwqTbOduPD2haVZ2GnC0uJL6G0aW71KG4WWOS4YDZDGowqovdjuYnIre8IfDPW79Ly7/s6W00rT2db7U7iFjFblV3FXZVOD04HqPWuo8a3Nt8OPiTe6L4cs7HxBb2iGGOPU5ftcNo7AeYxyAvm5UHuFyRgmsaT4XeINNsYdY1i0W7a7hSb7S11G8ixkExlwGyoIXIB9V9RXM5X0OGT7mfapNfFls7IzQ4HzzAKuT3BOK6K3t9ZWFB/a0MGB/q/L3bfbO3mu40nw/oVx4H0fWLfS9XSCxu4rXWri4vEC3LuR+7tjswpC5bL7dued3BrpbjxB8PLSZ4f+FdTPsON39rJcZ/4Gowfw6dO1ZOFjlaufAWlaFZ3uoXFvZ26WmmR5lnLOx2KeFXJOSzY9eOa1m8J6doEN0fKjxKMQRhyTMcdMZJxx09Oa9mm/Zv8AEHhzQ/7Ptn0/WLiRnacxTFHeXHzHa4XbjAA54xWF/wAIR4s0xLaC505UkhHlzN9oiZvlGDxuzkn0HrX0kMRTlrzI+shiqMtVNfeedWvhrQrgPjR4450wTFDbu4PP95sg/UYArndPt447+wQxxSSF0LBTvxk4KsDwCD/Suj8c69P4dEsNpa32nXcshUNNE6B3IAxGpHJPqMfrXHeEJ0/tfTr+ebdHHcr+4YFgw5PGMkkkY+pzWs3eDsdV+eLaPXIri7hCusrLkYOD1rVtGN0gWGYFv4kkIBH412eoeDI9oCEMkqh4pc4Xaehz6EVzuoeDb7T2juGtvNiVgxKNlTz7H+VfMNHhJq51qaZb+KNDXUnXytRt2WG8UD75/gb/AIEo7d1NRaD4Pk124uITLIv2e1nlj+QMN0aNJsJ4xnB57ZrnfDXiOXw3rBmkTdp0gEdzbpyxjPJIJ5LKfmGTweO9ezfFDUNO8KaN4QXSLO1uIrvTJZrq6hGftEhc/OT6DIIHYHHasUrPUlpnn8CC1urWFyQr4Xjqc9Frub6+1OSa2tGa7hs7YbBFIjJGJlwswUZwSpwMj1965Dw34S1P4gQ6/qEF6sMemQi5+xhC7XG0O21QMDI2nk+orrNJ1KJ9Dhi1Kci2tEYxnIHl723Hk9yfxOMdqwkne6M5RPmH4weHbTw54tkUQab5V2ou4YZ4zFjJIcK6YH3hnnP3q4mW9lt/4tQsP9uGYvHj0HT+te5/tE6P5/hzT9XhMN0kFy8DwMcSiNlUhsf3SSOnevngxsXZYZXgbdjyiflJPFfVYWpz0YyZ7OH9+CbJJr+W4YFdQjvGyfknjAbt7Z/Ws+4eUMfMtoj6tHxXoPh/4DfETxgYBZeB9YuBNjy5jamGN89MNJtBzmvpr4Y/8E2bzVtKgu/G3j2y8Jyy4VtKtLf7VeW79dku5lUY7lC4zxWzqwWzN3UpQV3JHw6Fil5KeXnuf8816t8JP2V/iP8AGd438NeHb19MZiratcwvHaJjr8+Dvx3VATX6TfBb9lT4cfCFTfXHh+18R3ifJFrWrWB1CN36gqGKrHggYwm73559K8fDS7y8+3Pr/wDaTwRZYG1MMdvGo6LvJ6dcYx1JqfaSmvdFQqzr1I06MbybSXz8j41f9iPwl8DtL0288U63e+JvEl4VkTTlsjZ2cQH3mJf55QMgD7oJ6itz9njwnfabceIrrU0hic3htrWKCFYk8hBkMAB0bIxnsorU+Injm68d+JZdUu33rgRQJsCBIl+6MDjJ5J+tUvDHih/D18sh3PAxw4HYZ616VXLpPDXXxbv/ACP6awXCs6OURv8AxX7z038vkew3UHlDHOD3rNuLRWyMZHoa09M1q21m1EkUiuh9DTLq1bkq2OemK+SnFx0aPh3GeHm4TVmjlb3QUkyVO0/SsC90Z484xx713csbBRlc/SqFzbBiT39K4pRR2UsRNbM8/k0p93EZb8eKaukvu6Yx3xmu1k09PvYwfSo2tOwXiseU9BYmbW5zFtpADDIz7mum0zSgijI6+tXLWwJxha3bHTFADHkD16VaRxVazluxdK01QwIXP9a6RLMeW24Z47VDZxCMbuAvYCs3xX44sfDFqS7rJdEfJArDdz3PoK7qVGVSShBXbJw2FrY2qoU43bPI/ij4PuR8QtP1Dzo5tCubOWG/sLgKyMy42kK3rvHI6bPevn288LHwD49vIFtXk026iL2RDMPkOSAT3KkbTk+/evernWrnXLtry6Pzv91Txgdhjt9Pz5qprvhW38XWEdtM4jljkEsM39w9wfYjIP4HtX17wDp4e17yX9WPs824cVTLOSWtSKdn+h478RtPuZrG2MUMksaBzJHGrHJAA3ED0Hftk+tfPnijT3v7SO+hH70DnHUqMg/kefpn0r6x8Y6PqXhbTfszokF7av5UgTBTaRg/gQQc+1fOV3ok1gs0Mo2MJ2KxyDHy9R+BGK8OEran8syhLDVWprVaEPw98QzaTafYL9XaAH9zJCNxGTkhh35yc+/Suz+H3whW+8X3OvzWMdtpqy+dbWd0DGLiQ8ZA4wuSWxwMA+lfQfw9+EWnXPw+sNUgsBLawxq6GVS8g7yPhQQqB8LljnOPXjttF07TLnU47DWb9LDTZbQu0pZ9qMFOG8tBlz0wMgHjJ6A7PEe7ZI48Rjna0Vqc/p9l4U8M6ZdW1+l3q+pNtWF7dhDZOysfMVRkbowCp3ZG4gDoch1lrdze+J9K1TR9Gknha/V/7JuH2hoVCHb5gAAV8sPlHGMdMVpaTbStqpvLiwsvEV7JtY299IQQAh2iMDJIG8cZycDgba7TxZ8b18L+FfE/iBtH03RNFstOlt7LStLs4h5t7NG8cZlLJ+8HLEqcDAzgkYPmVZNaPqeVSiqtRXZxPxO+NL+PfiH4W0W1gGifaXaK60vTRG1vI8CSCRzhdwJeRVCZx+6JOTwPO/gt8Uofh345uovskV2LG1mt7PzyQVnJyzbR05LLn0BAxmvCvhX49m8K3d1448tbrV1vFhj8+T5JCWaWXC8ADmMYGOte36rJ4Su/B+m6p4esLzTtTs7A3twZnSI38Dna4XDtukLuCRjkZHXArkkrSeh6GIWnKjW8etc+JrfxHri3Cy6jPDJJvjjVlaUphFVcYPQcEHpzXi3wv+HF5rfiGGDVNSXwrYDzJrm+v9sXl5XkRo5G5mIA+UcdccV6LeeNrrUpIIJ1e4ENnH/x8qIxEo2ou9e5woUDqS3NegLa2Kara6JrWmPp2rX0aiKDTfNlCuTtCvCyqNowSWTcCASM10U7Rjcwp3jE8r8P6/oFn4ln0m71yZfCO3adYTS1N3KUBKrEBhoQxY/NySQueDgYKxWx1i5/4RLT59KAYtDqDSsdQjQZzh1ISPK5zgZ7bjXs2vfCB9L1q8tHtbPVLy0ZGktox9meRHYBCNrAtuPYDcDj1zXZ+ObvxLD4AsfC9z4XfwZ4dgnjM0ljHKVEasDgsN2Tu+bLHk9x1rGU0mZyZ4fdeHfDFl4bWHw5JrGr6qjj7a19aC3SJc8MgVmJy3B8w56YFX9B8N3XiW8sND0jw7e2d/eGPyYWnaRWfHzysuwcYzyCNoHfmvTZj4MsdRt9HtILvxXYXKtdT3MdrcJdT3eCqRRAOyg4OMtkAZ4zXoU/ivxH4J8CwxaV4ci+GQmlRIWvCpubiNSOHBR55ckHnaoAIGCKzcjFpMg+JfwF8FfCjwA4m1q9v/E+1Gg0q5vcxyzsAGm8lApRQqthiccAHPSvFrvxRYWs5httL0eCGMBQk+ozu+QBkljOuSTk8KBzwMYr1iX4sT6B4e1Gx0XWGlv792/tOZ7KG2MjyIU2om1XCoN2OCNxJwMivJP7JRPlNlExHfyRz+lNJS1TOeo0nZGv4tg1DTtQnjlcu3mkNdBywZ85+9n2JzzWe99o2t6DPbXCSr4jtpRILgxsftQc4eMnJwylQwc8MGYEZwa9V8dafburmW2E8ZcFm5DOAc7d3b2PWvGLmxe11QJKgeAEqrhAjyIxz87DOTz+FebTbWjZ5NPazOZ1LRvMRykp2lgyZGTn3BHavKdS8HaTpurW12+nfZGt5N7fZPlQn+HfEfl44wV2++a+lNS8PxareW66Dp13L50L3As/M8+UAM4IGFB6Rscck449K868R6XEIZJETcNpz8uc+xHpXr0azi7I9bDV503ZM1PhDdnxXpdzo1y0cr2SiaznXJPlk4ZCDyNrYOfRz2Ars/DGjGfXp9JvbyDRl8hpY3u7ZvKcggEEhht65yeOK+epUvdEvIb/AEu4ls7qM71eFyjqR9P5c17n8Lf2lIdX/wBB1eQ6brSwNbyTIv7u6iOdylcYxxkpgg9qKiblzpHoO8veSOb8UaXcTzXtsvh6O9FvP5A1KwyYJWHJ2uqgHjqDV3wNqOoXNhfeG3gRNQFlPb2KXaFyYJAPOiUgg7sZdT7EYx03NZ0Gxa2jutJ1ZNLt5C0aOsmwMwA4AYgk8jP1Fcfq+jTaDfxapaeIUvZ7Z0njeaMQuH4OOC2eePcfWsKjUkbReh6D4T0u78FeBNU8Q2MkMq3kT6T5cUnlvFJLgCUnGPlJA29eevWtXRrGLxb4H1Kw1eytbe1tlhezuo4dirsdt6F+SxLyA4HGAwGKtQ6n/wAJv4c0ey020trbS9VvRftPK21Ybn7siOeQFyC270PtWkmmanr2s2+lWUi339iWhs4Gto2YszZM2OCPl3uu44GFyKxU42Vws2eY+NPC7+MPBtxoNvYLJfX5kWzaFcyNKSmwE9wDFwO2TXuHwA/Y+8O/BjRdN8ReIrSz8Q+MLmNJluLza1rYEgHbDEwy7DIHmkduMV634T8AWNpcSXUWhWttdJCgaeacfZ7SNY1BwVx1IYs3U556VH4R8QeD/H02qjSvEiXkllu8yRLR7a2lZcBhHIyqrYJAyOvUZHNNV5a04Xfod1LDYyvTaowbj1sWr+8SOea7At1mJDeYI1jBx3VQBz/u1j7ZWj89Ycozcu3cmrmpeItG8K3ml/aJotZsIpDcXFitx8gk5ABI3bjgKTxjHFcl4g+LdtI8p03TDCjTGf7M7bYEOSQMD7wGSOg49K9bD4HFV4qUYv56fM9bA8H5pjrctNpN7vRfiddLpa2+nrqD31kyuSjW6yFZYvl3FiuANoxjOSOa4X4lfGDSLr4fnwrpGmpLeji61by1Q8TB9qMMlwVyp6V534m8R6p4jvZJ7yVTuPENuiwwoPRUXA4/E1gHIKg8V9fgMrdCaq1ZXfZbH71w14eUsvqQxGKnzTjZpLRJrX5lKXHDBsjrmqUsmwADBHcnJz/nFPuo3shJJGpe25LBRkoe5A7j2/nVYkThHjkDxkblKkEEEdc19DM/fqSTLul+KdR0GbzbeXEXUoeQfw/wr0zQviJDrSKshEc3QpuHWvHpPkdhtGAMH6UKPKO5HKOOQy8H868LGYGniFe1n3PEzTh/CZjTd48s+kktfmfQsF9FP0YZPOKlMSSryoI7GvIvC3jKdbuK2uvm3NgSA+1er2Vz50III6V8RicPLDVOSR+JZnlNXLK3sp69U11QosUY5x+FOFnGp+5VjcMcEim78/WuOx5tmEcapycY7Cm3mt2ukWzTXMqQwg43P6noKxfFevf2Hpctx95lHC5xk14XrOr3PiK+a4vZXcE/KoONg9vT8K9LB4F4p8zdoo+vyHh2eZ3q1JcsE7eb8kel+I/jLJLm30U7SRzMcbl+gPA/HP0rhftMt7cNPcSyXErMCzyNkkjuT3NZEeI1Cp90cBR0ArQswA52jG45OfX8foK+2w2Gp0I2iv8AM/YMLlWGwFPkpQt59X6s39PkEo6cg9M1rm6W0jTaoaWRtiIvVj/9bqT2ANc9FqSWkiRIrXF1L/qraHl3P8gPc4HvXQ6dpkkUzXF1g3JGAkbFkRc9F4Hpycda70u5w4ppPlZcvdBttYjYXimZnILOrEE4xj+XpXhPxB+BGt3OuXF1YqLvTHkMiyR/6yPPZkHZRwCM8DoOlfQ0EQ3Z5zV2BWDjKjNefWwNKtFpLlfdH5tm3DeBx8JJwUZPXmSSdzqfAPhk6toFzpGkJHpulWlsklxbuQo/drtUyHuDgsSeBx1YjPFQ6drWp67bDw7oh1G4sLTfPItuJVXKgbmXGGwG4BDcnP07Kz1++i0y504XD/YrjHnQA4EmOmcckD06Vf07xDqekxJDo2pNosLcTNawx+Y/G3JcAMcDsT154r52pl1am20uZeR+GZlwNi6M26LUo/c/uOe8V/CvV/D76bqGrapeXM2qbZJLw2zWqRytn92Gk2nhQDn5Rj6V5R+1voGneDPhJrlzpGt3EcFvqNpDax3hWQ3sxVg3lsh2gqGdxgkYWvpC98TQ3vha6vPGlzPeWujoXj1WMCa6jRsYjECjfOWK4zuO3OTxX53/AB++Ivi741ePbG11Kx1DQ/Atjun0bRJUCrFDtOJZNowZ5MHLHOCxUfLXFLDycvhaS7nydHIMXCs37NpR30e55isyaQul2F2jXllBJ580EZAkdWxvwf73oSD0Fd1pdnp3263tNL1qTVPDwgN3b+fgTWCF8PG6EgK6t6cNkEYzVL4Z6bo+ueNp7DX9Kl1OOaEiGBbhYW8wEDAZiuSQeMMOnQ9Kuap8N/E3hO+lTU9Hv7DwxeXaoqxSw3bLGJgRtwSd+09QAW5Hc1xTjZ2ZrXy3ERdpQa9Uzb8VaPct4j1KCe6u7+Gz2xreq+xSFbq3UklsY54PPNeneG7rxZYT6T4g1PxM9iJLlSySSRvqKQkD51WVDuBRyVGeh6c1z+oeHYEe7traZrj7PIimV4whniZMpJgcDdggjHBGO1enaDrb3XgaHTrqS6v9U+0eaZJi7m3to4iiRgN8uDvdtwPHQ9qqNpQR4U4OGjNvwy9zfeNIZvAOh3N5c20X2uW61YqxKwnqhjUbWcEghi5JYdMZrotT+J+t/ETw5fXVuNC0KaGAw6hErFbu9jYkIiCTO7qfucjHJAOK8b0oRPpurzzJc+fdzRmOWKYpHlNykMuMPhXIByMc9c12+p6jJ4R1YSeJ7G21u9+0I11BHMqtKuwcLLCSgH3D8vXGD3rCVNJ6o86cnsXLPwzp9r4jGmalM/h9LOFZ55xN5N1M+0FkT7ybsnAyAcDnmvUfhba+Lru81+68F3MWrQ2syIZNWhi+3hSoKbZH3rkAY27sDbnAzVfxCmneIGvNQ8PXF94is9RkLw3y6QrvFKmC0UpYBl25U7goyGPLAYrqfCvwh1DRfAN6k/hq4j8ZG+S4tJWvIZBcjIKs6BigVFDZVhjJH944waTWj1JpxfN5HkXinxDcapDc2+mg2MU9y1zd+etvJcTSkn5vNSBH4O7+I9eMd+PbT2yd0w3d+tekeIp0u4GudQtnbWb+Tz0miZVjZTwQYx93BHAGM59AM14fCPiJ4laDR9SeIj5W+zvyPyqqadjkqNyehD8B/HN54z8OldTlGleNNNJE9mxKurqeHU9HRhzkAgZwffB8Y6XLcMLUqsUcTME2qnGTk5YDOM889O1cL4v8Crd3lrrVqJ7TVLSUm11KElCGGG25HBPTIPUGu38PeJbvX4h/bEcVvqJUZltz+4mIHLL0Kk4OVYADPBNcWJpSpvmpo46kLvnh9xhaFod7bXEl3Z2gjkheMvIZw373LFZSONseAASeBj3q14l0C31XXP7Iu7qF9d1OVbXUbi63K+l3MUzRzyO6/K6OquzZH8W7qM10Q8J23iDUYLOa8t9JaZgFurrJgjPbdgfKCcAnoOprjpPCt7oN9qBvFgS1jkeM7ZX8m7HmCJhDJHw2C4Jwfu7uD0pUanNqddJJq55D4m0GS2SSJ0AuImaNmRty7lODg9x7iuIvfD6RWzXyHy77IJYZ574r6p8e/CAWOmaLPo6T3ceorKhjiDzJ5scrfNFJtAeMo0WD1BDA4IIDPDH7M63yQz+JLnEYYObK2blh/dZug7dM/UV9DhKFbEO0Y3Pu8lyTFY93hG0L6ye3/BPmX4ax3fijW5dOgsrfV726Qx/Y7ofK2cEshDLhsKec8dq9j8M6L8QLbTYNH0exns4oIZooJLm2zH98MBJuGxmABCuR15r6R8O+APDvg+L/AIlGjWli4BBmjiBkb6ufmP51pykN3/SvbWSQmv3j+4/VMNwbhtPaycvTRHnHwk8E+IUhvh45S1ura72MY7UhJMhcZPl4UHtx247CvYvCc+geBNN+y2sWoSs6Ksr7gplI/vYbp7VlWbgRkZzzVa/mEYyRn+lbrIsLs7v5nsLhTLnLl5H97Nrxx8ST4q0a80QaRY2mkXaqs8AQkttIIwQQMcDqD1PNeflMxrEECxr0RVwo+gHFakkwcZqo659K9zDYHD0F7sErn2WX5XhcBDkpQSRmXEQkGCPesK7hdR/EeewrqZY8jgYHpVKW1DdBkdK7z6ag4wOWlQueRxnOarm28w7VU5NdG+m7uMBv8KaNL8hQxwWPp2ppnrLEpbHO3VoscSrgnB7GuZvdBjMrzwM8EpOT5bfK5916du2D712+oxfLn+dZUlqXBOD+FLR7npYeu0r3OKna5tpGFxEWUdJYASD9R1X9R71B9qR1Lo4dBxlWyDXT3liDg7c85ORwax7jQ7WaR38lRL0Lp8jn8Rg+lc1Sk7e6z3KVeLWpn2V0ItQtyzAHeOW/GvcPDU5S0jGTgCvCrzQJs/uroIvXDqGII9P8mu2sfHMunooNqJSqhfv7c8fSvl8fl9bETUoo+J4lymtmE4VcPZ2TT6Hra3DHtxVm3QyHoc+tebW/xZRQA2jtuP8A088D/wAdqz/wt+SNT5OkRq/T95MxH6LXmrKq38p8D/q1mG3IvvRJ8WyU0xEzwTlh68ivIwNznnLdMCuq8Z+KNY8WpCES1tYlbcYxkbh6bucdPSsKw8N6hfsJZZY7eA/wW/zEj/eP9BXuYLCToU+SS1ufqWRYZ5bhfZV2lK7ZTkmitwPOlWMEYCk4J+nc/hWlpmnanqeVitzYw8gXM65c/wC6n5ck/ga6fQ/ClnppLJbIkhOfMILMfxPNdLb2gPGK9uMbLU7cTmK1UF8zJ8L+GrfSGkMSs80xzJPIcu56cn09hxXUvbF4xs++DwPWo4YNrdiO1advhQAeK0SPlq9WU5c7epRjjIGMEfXrVuKEkc/nV02ySHPr1I71MIVQDkU7HDKtcjiiI555q3AhU5PGah81UGRUf2vPSq2OWScjdtgNvFMvEUgg/MCO9Oss+XmoL5+TWagmeUqUecyW0iwZsvY2zYOfmhU8+vSotd8IaD4tt7eHVtJtr+OB98Ylj+4cdiMGr4HHNWYE+gqJ4elP4op/I1qYenJe8rnll/8As7aTaahHqHhy6l0efaUmtZi08FymcgHJ3KQejAn6Gs258GajpaSWz2dzbKQU3p+8iO7PSQdvYgH2r3OEDbgdfWrKxjB4Arza2V0ai9z3X5bfcfFZlw5g8Ym+Tll3Wn4HzDoGjahYwSJNaXUcFvO0Uk4iZ41kH3hk4GeVOOKsavZ6feX2kw3l6umWjmRXvWt3m8ggBhhF5OTgE84DE13/AMafhxr3iPRDJ4N1NdG1KOU3ElsQBDfNgAB27cA4/hJIJ5AI8NtNb3Qvb38LWd9G2y5s51w0Ey9Qc++RnuDnmvlcZhKuHnaez2Z+NZ7wzXy5qafNB9V09T0zRfH+q/D3wxdalZNcNpF/HLauysEMVxtUM6YO75UkGPu53eorA1f9sy98N+Kl07SLKTXbKDf9sjvtaFu4XjNskxRnIjI2nJxkHjHNVfhfBpvjvxCvh/WIzayyxsIZ4wXjUjklgCueAO46V8ia3tsde17fNc6jpN3dzvazzQkC4Bk/1q5xtcjuM88GvNpKnUnJW1R81hsIuTnn6H1H8TP+CgEup2sy+BvCl94Z16S3W2l1LUryO4+zRAD5I4ljA3fKuGYn12k4I+NL271LVLuW7ubuS6nmYu8087s7k9yc8mtjUdI1C3hGuwW13HpFzO0Ntd3EiuxZRyrEE84B69QO9Yu3/Zr06cIxWh2xpU4q1j9Kv7Cu9Y1WKwWK/t7W3T7XqMpjaVbWMDLT+WAOAhU89c9QDU2m6FGsz2qTw3EnmGK3mQlY7gh9qsCxGxWHzZboOuKh0m+1CxnuL20vzaXSwGN33kNLG3ytH/tZB6egrQsNGFzYTb7u2s0VP3aykkyydowACVyM/M2FGOWGa4JJJnysFdWRXvbea3+02kwMU0DtG8bnLKw4OCPTH0+taGm6p4j1pdSsY5LWe11CYTXrlDFydvzBIyqq2UzkLyc56103jn4f2vh420eno1tqDx77jw/lp57VEhV2mDqWDRk723A4AIHZgsmjaZBpaKECmUjDy4GT7Z9OldWFy1YqsktEtX6H6DwtkDzHEc1Ve5HV+fZHRWDSfY4oJp3uNjvJukP8bkFyB0XJA4FWHKqMccVRjuQnGaZJcAAkYr9EpU4UIKFNWSP6EoYOFCKp048sVskSzyZBGf0rPlxyaV7j3+tMDhjnOc1Z60IcpJbtyai1JC0JPSnw5Emen0qzcR7oGGO3Sp6jvyyTORluWiYjtTo7xX4z+FPv7TeDjA4rGfdEwA69hitLnvQjGojZMiHPPHrTxBnJH61lWl6M5I3YOMnoauLfKc5bkjvTJlTlF2RJIBHkgfiazpXMkmP4fWrbv5gOf51X8vGaLmkNNzKvotyFQcH6Zqm1v8lbckOT93NQNBkEYoPQp1bI5ya0weme1UJbLIGAcV081ru9j6Gqctnk/wCRTTPSp4ixzb2AHt+HFVv7FxgjAGema6ltPPdR+dSppoUAgDjJBPanc6vrnLszlo9CckHeAMY6Vcg8NGTGXKt64zn9a6qLT8YIH1FXYLEAKAKzb7HJUx8ujOZ0/wAKxwbS7GVuuSeCfpW5DpiqAAOK04rYg9Kspa89zWZ5dXGTm7yZlx2mB0q1FDt6c8VeW0z2qUW4Ug/hVWOKVe5SW3wRnP4VP5fy4H5ntVjyhTvKppGDqXCFtvB596SaXbxjI/lT/L/OhbfzCQR9RQY3W5QaU5KgkH1qxZxb2yRwKtNpgYhgAG6Zx29Klgh8tlXHIp2CVWLVkbNumIxgVm3o3SsAeM4rXjXbGKy7hR5pPBoSPMpv3myFEO36VKsgBFQSSBeM81VkutnORkGqOxQcjbhlAHB5q2kg5yfoK5uK+GQN3tWhBcZHNQc9Si0achRuPWvBf2kPAMmr6S/iXTC/23T0zc26KCZ4R1OeoZQSfcA+1eyS6lGowHBIrOnvCSSGrOtQjiKbhNaM4cRgFiaUqc43TVtT5++F3hvVdJNxdNcwowVfImjJL7SD8wyODg1xHxE+BNnqunyXWhW5i1Cxj3LpseDFOu4s3+1u5J684xxX0xP4f8ubzYF3W0zcYIOD1xjOfWr914dg0uzNzBbxySAcyn76/wCfavzx4Z0Kkopa31P5Jzj2uW46pRlpyt6dP6aPzutPDqN4cS61a/vINHN2Uggs5FmWCXHztJGzZUkDjudre2YvE3w31fR9curS1sLy8tkKtFP9nj+dWUMD9/0Ne/fHb4QRarHP4o0ZYbWRVaXUbU/Kr/8ATVAO5PBHvkd6+e4r7WII1jhv9SSJRhVhuGVAO2B2FaJMuhiI1o8yP0OtNDi1gxXVtJFAJoRchi+YpEILK8ZHBVu2OK7jwXqHhPRTout6hDKl1pV2kV/pryI5ug6uY54kJDHY2zKYxgA5658/8P8AgfRPg5p2wX+qWtw/zx+FNUhuGjgLOxEsErFdiN3OWB7qSM1uaJeWRuZdajtJLsRwyIY7VyrW1yUby5AeMgMM4OMjPHauXSLu9jzqdKMJ2pu/qdknxRTWtP1Z5tAhmnS7vBZao8mJIYrlmfy2GPmYcYOeAMdznmF1EouM81f+Kd6mmajY+H7ZUtrPSrWPNqvzeVLKqyyJvyS4BYYP4dq4a+1XbceUpAPrnmvvstwypUVN7y1/yP6z4QyeNDL4St700m/0/A6yPXoUl2yyBc8DJrQkuBtyp49a8i1vF9GyyZHPBU4z6VqfD/xFLdpNYXjtJcWp2lyc71OSp+uOPwr0pJH31bLeWn7WL23R3ct2wOD2qaC5BI5x+NZkjhu/JpIJsPgknFTY4PZaHRQtlwc4rRlAaNs8isOznAZc1th9yD0xSPLrR5ZGHcQ7s8VnSaOZieoGeTXQ/ZSx3H5RnrSvGMYHT0p3sdMK7j8Jyk+nhSFReAMdagW0cdR+BrqZosnOBVKSEDP86dzshiG1qZSQnuBUnlZ6dKutGFFN2c8CmX7S5QaHv+oqI2+ADjFaYjpHhHTFBaq2MeS2z/8AXFRm0yeRxWsYMik+znqMCoNVWsZYsx6VKlkSQQOlaQt8joM+tTR24HOKCZV2Z6WYH17VaS1x0AzVxIAKkWPA6Z+lBzSqtlRbfb269zxUqQZB4qx5fBpwjLHkflQYOoRJFx60phHvVoR7RilCYP8AWgz9oUlhHXH4elO8rHuKtlM4ODSFMHvQLnK3lYHtT0jA6DFT7QB0xTlABGf1oJc2OjWpvsYlxjKsO/rTMAHjj6U9bgAYoOeV+hYfKJgjGB1rGu5MOfUVbubvaM9e+K5+9vsSkEYVuVz9KaOjD0m2E85wfUVl3Vw2Tjke1LNc5br+P9KrStVXPdpU7E1tcMXyT07VT8YeKpNI0gi3wbydxFED03HufYcn8KlgwhGOg9ea4fxXfG68RQxHJWGPIx6sR/h+tDdkdlDCxr1UmtFqdL4VeWK1aWaZ5pnwWZz1P07da1J9S2SKpON2cCsPRrr/AEFWPT16GqbX7XF4W3ZjU4AFNOxvLD885Ox6BoVw14jQRoZZjhohHySemPyP6VrpevDNcWtxbr5y74XjlBBRuh445FcToGs3GkXsF1azNbzxn5XRiCMjB6exNdtZaXZTaBqEsOow291FJHIsFwibniI4KP8Af3A4yo4xXyeZ0nSqqotpfmfy54m5B7GssdTWktH6paHJ+IfDsWmW8txNAJdPkPlzIeQUYYYfjnH418Q+L9KuPC/irV9JhjkeKzupIlbPUBjivvnUJv7T0K8sJyMunyuRnkf/AKq+Yfiv4NtZPH+qym0ad5fKleT+8zRIzH8ya8Hm7H4VhKns00z6KfxVp2o65o2oajHqurQxWUdtdrqt4JkDh23Fcjc0eG3bNykEkBuAa1tZvtBh+w/8IhutbOS733FrK7pMilSSrDlJY1ONjcOBkMDnNYFx4o8XaRqdh451NIGu7nJtr298iZZSFMW5Y1Ocrs6lQQQCeozz+jXdwYLy5ebzBN+7JwPmbOSePoenrToUXXqxiurR9rwzgJZhj6dJK6ck36LVl++1B77VzKxx50hYj+n5CsvX53t7lXUgMCPxH/6qBKEvYXJOA+MdB6f1qfxNbM8AZOCBnJr9MilBKK2R/cWFpRoclO1laxQuZFnUupJOPyrF0W9/s7xZbOGISUGJ2ByD3H6j9atWc2Y2WQYYnn9Kx9bUxSw3EZO+GQSBRxnaQayqao9yNJNSg+qsexpIGU84J5pFlGRkYB71maZepcW0ZD7gVBBHQ1aD56dRRHU+UlT5W0zZtrjBBrbXUkVF/iJHSuYtiXXd2U9+/tUhuHPLHB9BTZ5tSgps6Jr/AHdTTGuxisJJ27HrUwlYY4z7VNjH6uommbimEjb61SR2ZuBxViMZGD19qdhOPKSFM49KTZ/+qpVQnr/KpNuBgUyOaxW2cdPzpvl7j+NWimQeMUGPgeg9qA5imYs5AFKIOQTVraDnjmgJzmoHzkCRADNPVSvGKnKcD86UJyPSnYhzI1XB5p4UcfrTygNOCDHP8qozchmzP0pdoGKkCE5zyfal2D1qCOYQLx6UbeOtPUZ2kipBH9aCOYhCbugpfL5xUyoTzSsgH1FBPMVyuBxTSMVYK9ajZMA+lBakREnIyTUchwPpT3B+hqFj+NBpEp3EhbuQKz54fMjZScZ7+h9av3BwTVCZhzzjmnsejS8jIMbiQhxjbxUM7/pV+/UyQhkPzp19WHpWK7MQXbPsKtansUffJXn2IeTkV53czmXUbqaTIHm4A9AOB/Kusvr5Y7aR2bCjnOPxrh7XdJeRJuILsB8vHfNZy6I9/B0uVSmdjNJ9ksVUcEDtVHSwV27zubJYk9yTmm6tdbpYokG7rnnFWLNdi7uh9qd7ysacvLC76mpDL8w5Gc9cdq7iy1BLjwhGgtYlnspWJuEXEjI+OHPcA5A9M15/BJh+meetdb4KvbeLUlgu032twDFJgcqCOCB0JBwea5cwo+2oSXVa/cfm3GeVrMMrqRSvJK69UaOr20unwkzIY5Uba6ZB/lXz/wCMXt7/AMTahPv+9Jjp6AD+lfQN3p02jPJbzI72ZBeOXyinmp2ZQ4B5x3rnLr4reH7aUJL8MLGKXYjONkT5YqCTu2c5Jz+NfnjlY/h/2Hs5NT0ZlXFnazyGWaMHPqMbfxFa2upZWlhp1rpq3McawLLOlxIGHnMPmKYAwpwMZyfevK/AX7RPh7xZcWVvciXQNTeRUEc4MsLuWwArqM/gQPrXpOu6gb3UrqZnLAu3zE9ea+hyak5VXKX2V+Z+/eGOUTdeWJqxtypJer3/AAMG9kIdDkj5sk+ldRdompaWXUAkryB2rlLwhww7Y61q+EdVRne1m3c8Lv4B65/nX2M3qf07iIPkU47xOVnzbXciFjwcAfjwabqeJ7Vs4Jx/StbxTpwtbtg4A/un1Fc7HcbomVh0HA4NZSPbw7VWEZo6jwbq27SoN4IK5TJ6cEj+ldbaEzOuwgk+p4H+cV4/4cv2txdRMxVUmJGD2Of8P1r0zQLp4dPUzP8AvJOcHqq//XqaT5o3PFzHDcknKPVnUF1C7UwVB/OkRfNJPXHXmqVtcrMQEIb8a37a03L7VofOVP3W5XigHGKtpbZ49amS22t7D0qwqgGg8+dR9CBbbA7CpViPH61KXVSB3oB38dvSgwcmx8dPK59aSKpcdeKgwb1IiuO1JjI6VL1B60Ecc0C5iID2oxgVKVHpQF46UBzEYXB5FDLz9KkA9PxpxHtQK5Gi9u9TbOMGkAAI6804An/69BLYwDJxjFKFBPPFOPRqciZySKCbjEXH0qRQe1PI44pQKCGxMYHFLjilUYzTiDjigm5AVyc/ypjDHGPyqYjPTimMhJJxQWmVZAT9KryYIq+bcv8Aw5qJ7VjkbcCg3jNIx7hc1j3ZKOeePSuoksT/AHcmsnUbA7SQuR/KqR6VCrG9jE+0Y59PWsnU3EMnBJV8kH+lT30rWxKuCPQ4rE1G8N1aSR4w+Mqff0/EcU1ofQUKbbUlsYniC7zD5QkA3HBGefzrG01VOo7mHEKb8ehPA/r+VVLu+NzLyx55qWGSSOyUxkedMQwJ/u9v0Oaw505XXQ+vjRdOly9zThczztISTk8HPaugiQwwDPYd/WsnTICpA5O0da0b6XbGEzjI6VcVZXZxVtZKKFhkycd+ma17C6a3kWQHDLgjHasK3BOP4hV+3O0ADPsK3XvxszzMXQVWDg9j1b4jeJX8SyaXqslzZtcTWwinggjaJgR/EynKsSMZKkdOg7+P6l8F7HW7+e/a61WFrhvMMcI8xFz6H09u3TtXRXk0k1lZvhnWNijHHAz0H4/N+VddYXifY4f3Y+6K/OMRS9jWnF9z+E+LMueX5pVoLRXuvRnwf8EvDp1L4i6KCuI7NjdsCOCUUt/hX1JM/Jzj3714l+zhpok1fXNQlU7reFIYyOVDSNlz/wCOkD2Ge9e1zcL14FfZZVDlpyl3f5H9UcBYX2GWxm1rJt/oQTYkTArNeSS1mjkjO10bcM81fDA5HfrzUEsYK8DH0r1J6n6rBX0Zv3/l+JdK8yP5rqJfuDq3t9a81ln8q4Ddd42HA9/0rpdMvZdLvAY2YKO2evNL4i0OPWopbqwVIr1uZUPyrIcDJHv/ADrJv3bdSsM/qs3Tl8D2fb/gHHxSiHVFibcVn4PP+e1ejacZLoK2OW5wBwPavHdTvpLS/tvORo5IZcsrKQw6dQfavTNN1ldNAG4bVP3TgVx4edpSizvxtJzinDVnpWgackWXYgk9iK6hZFjXHavI1+ISxMFVgeOqtn+VW4PiEJtoYsD056flmu/mjLZnxdfLMTUlzNHpU+oRx9DzVObWArcGuDuPFbS58s5b1zVizmnvVBIOD1p2MFl7pq8ztYdQEgODzWlbS78CuY0rTphjarKD2AxjmursrN0C7hj+tOx5WJUKeiZcRflB71JtyMn8qcseB15p6rn0/GoZ5DkR4AHSgrnpUoX2pCg69PpUk3IiPQU7GRil4FIR7HFACEfhTsAdqByeuaBz6mqsAgApU5zxSgYx1p4ADVImIEGen/16d1OM49qAuT14pQoz/WgQdPenYHJPY04KAMfyoA4A5zQRcDyOKRuB7U8jFOINBNyMc4pwj4ByKFTb/wDWpsjbRmnYN9iVAsYy2MetU7vVLW1Ql3Ugds5NYWv6lcRxEQlt2e1eX+IbfWtSfeglI9M8Y/zj8qvl0uevgsvWId5zUUepTeLbBSf3q+uM9qhj8V6fcf8ALVDx1DA18/32lanAxDpIpJ/iyP51z2ppqVsoleSZVHBIY9+xrkqV/ZbxZ9dSyChUXu1D6Q1ezstSRnjdXI4OG4rzjXR9jLBSQV6ZrgtH+IF5ZtseeRcDAzwoH0rbvvEUV7A91JJwilznsByePpmpjjKU1oz1cPldbBytJ80TDeH7Te3CPxGxwQOPkxz+px+NaNsPtU5AXATAGOntj9KybG4layEzxhJJsEL3Uds/XOfxHpXR+GtPM7xryCTuYjv1P5VFL3noe5WkoQcn0Oj020EFuzkbfUn/ABrNubgzXRQeuf8AP6Ve12+WyjSGN8N/dHp6VS0q2MzBiOTyc11yevKjx6d7OrLqXLeNvLySM9+KnU8fN0BBz6VNNGIYgQPp7VVDgE5OM981vExvz6nRaKhuop7bdgkCQD3X/wCsxqnd+JRaXDw7G+TA7elW/CNykesWhchlZ9hB56/L/WsDxd4VuLzxFeywfJGWA2+YqYIUA/L25Br4jPIqnWjLuj+WPEjAWx8K6XxK33Hmn7P1m1v4FvLsqwe7v2+93VFUD9S1eluCRntmsfwdoUXh3wjpNhDny0iMgLdW3sWyfwIrchHmIQRn6V9dhI8lGJ/Q+R0FhMDCklsl+KuZ0iDP0pqyBwVParV5CUyRkAegrOhfadrEbv1Nbs+qh7yuJeRcZXn/AD1qSxvDGAGOMfnT8bxkHjFZ8pKPySMHoDxWUu5ulzrlZiePWtbkoJYQZmU7Js4ZSO2e456fXpWRc6q9xtCsx4Bzgc8Vqa/YnU7ZowczAEoScDPp9KreEvD8U1r9qvJRHFHw+R86kHBXHr0/OvLrQnOqox2fU9OlOFCknLoU4bS4lAfHJPy8nrXRaP4U17Uiv2OwnwGwGMZCYGON2P61cu/iRZ6HMsOhafFBIDzNMN7Ej3PT861NO+IniS9lUsxG4/c6nntiu+hClB8ildnl4nEYypDnpwjFeb1+5f5neeE/hTd3cSSaltgbHMe8N/KvR7D4fWlmq5Ys3071wfhrXdcuzmdTGq47kZ9eMV6Lpd7O8X7wnIxXY/dPy/MquL53zVF6I0Y9Ct7Vfl+b61HNbKPugD8KmFwT3pC2RjNTzHzqlO95O5ntEB/9amhADVxlBJzUbIM81FzoUisy7Tmo24qd1NQS8d8YpGyGHPrQT0z0pjN3p27jpVmlgHfFKOTRu7EdaaTgUCHDn3+tPU80xefSlXg+tAmSDp64pwPNNUmnDkioIZJSgcnNIgx7+9Txx5A7mgyk7CBDxxSlOnFThe9BAp3MuYr7MHpmo5INw9umKtP9aidwDjI+lFyk2UpNOhIJZQec1RltbdMjYvHart1MVUjmsW6dmHU49KtO56FFSl1K+o6bp92SrRquRjIwCK84+Ifhq2Fq5jPBI6DnPbP+fSu3vGdQeSfrXP6hbfb4HiZvvA4ycDNJx504s+ny+U6FSMuZ2R8867py2I37sHOQffnioNOvZLhPshJMco+bb3XOT+Y4/Gun8YaZLa+dBNGVkBP3ua8l0nWriO+mt0PlyxOwMnrjjAr5PEJ0KnKz9GWOp+5CTvzbHsUMLnDyAknn0xXS+H7hNLspLyThmJVc9wP8/pXnOh67f3Ui28o892+6xAG3nknHoK6e5u3uhHaRhjGgHTjH/wBf1r2cPOPs+Zbk4ik6qUJbdfQvI8msX5uHG+M5AU/hzXX2FqLe3VsYbGeeD0rM0DTwsYYhdv3uOhNaV1eYyiY+nfNd9OLSu9zxK8uaXs4bIhu7ncwXjjioY2JJOMe1RZwSSevJNSpnPtXQtAUeVWNHT32zq3GR0+tdD4j8R+HotbuhNYajdSlgzS2gHlkkA4HHUZwfcGuVt5DuU5wOnJrSvNKN/P5+8/MiDoeygf0rwM2wv1mUZdtD8v4qyVZnKnK3w3Rg2bH+zrHn/l3j/wDQBWjadTRRXuUf4MPRH3+H/gx9F+Ql8ow3FYNyo8xuKKKJbHp4Ymg/1Y/z2qpqCjPSiis5bHZT+MxpOg/3f6ViahM8VvfbGK/vh0/3Foorz8R8DPWhsY+iKJfEsUTgNH5y/KRx94V9EeF7WFbYSCNQ7Ny2OTzRRRle0j5/OtIo9AtYkSJdqgfhWpYfdoor2J7H5bW3ZfX7wp2TRRXOeaxT96o2+8aKKBEUn3TVWboPrRRSR0wIe/4UDk8+tFFaG4Bjjr3NN7iiihDRIO1PTr+NFFBDHDtUn8VFFQZsmj6mrCdBRRTZzyHAnbQ3WiikZohfqaifqaKKDaJTufumsibpRRVxPSoGXffcNYi/60Dtmiiteh9BQ+E5L4q2kLeHfPMamZF+V+461816ZEn225O0Z85ufwNFFfN5n8UPmfTYH4af+JnoPh35YLhhw2wc/ia2tH/eM5bk8/yooraj9g+trfDI73/V267fl47VRZj5h5/zxRRXtny8Oo9e1Pj+81FFUty5bE6f6w16Do3/ACDYPof5miiubFfAvX9D5/Mvsn//2Q=="/>
  <p:tag name="MMPROD_212206LOGO" val="/9j/4AAQSkZJRgABAQAAAQABAAD/2wBDAAMCAgMCAgMDAwMEAwMEBQgFBQQEBQoHBwYIDAoMDAsKCwsNDhIQDQ4RDgsLEBYQERMUFRUVDA8XGBYUGBIUFRT/2wBDAQMEBAUEBQkFBQkUDQsNFBQUFBQUFBQUFBQUFBQUFBQUFBQUFBQUFBQUFBQUFBQUFBQUFBQUFBQUFBQUFBQUFBT/wAARCACiAK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PZnIo29Dk/zpcngd6OTz/wDrr+kbH8jXEIzjv9RTSvt+Qp+D65pwHTPU0bahciCY6k0Y/wDrYzUxHqKQrmhyuhpkQU5pSvAJp4QDHr9KJGSGMyyukcYIBd2CqCTgAk8DNcs68KSvPQ7KVGdWXLBNvyG7PfrQF9ea7Lw18HPHXjCNJdG8IaxfQOeJ2tjbxEeokmKIw9wxrvLT9jj4p3ihhpmlWWeq32qIrD2PlCQfkTXhVuIcvpNxnUimvM+hocPZhiFzQpu3np+Z4iFpSuRnrivcJv2MPivCpYWnh25I/hg1dtx+m6FR+ZrlNd/Z7+JvhtXe98EapLbqCTNpxivV+oWF2f8ANRUUeJMuqNRjUjd+ZdThvMKK5pU215a/keceWeO+aUJjrxUzMEupbSUNDdw48y2nUxyx+zIwDKfYgU4wkV79PEQrR5oNNeTueFUw1SjLlqxcX5kKAqwI6jkE1ds7kWt0k7RJLtOdr4IJqAR+nNPEeRk9/StGlJWZEZNSUlujW1zXv7XKBIlhRQBgKM/pWJtIwQeenHBNTBOo7+ppwj6HrWcYKCUY6IupUlWlzzepHHFv5ZsDnk00J07/AEq1DFuZUJCgkDc3Tn1rstG0vw9I8cEs++6BDeYxyh9Rjpj2rKrVVJXaubYfDuvLlTS9TgtoI9SKQpzk9/xqUowIJBHvgijb6gmvQ2PA1TsyPHTHJ9hSY6ZFTbR6fpil2HjmkaJkO3OPf8aJAsKM7uscajczsQqgdySeAB6nirEdvLPIkUMUk80jLHHFEhd5HYhUVVAJZmYgAAEkkAAkgV9p/s+fsr23g1bTxN4zgivfEq4mtdNkIeDTD1DHBKyTjqXyVTGEyQXb47PuIcPk1Hmk7ze0e/8AwD7DIuH6+a1L7QW7/ReZ4v8ACP8AZR8T/EWKDU9ZaTwnoEgDJJcQ5vrlCMgxwtgRgjBDSjPBxGwINfVfhD4MfDr4M2B1S302ztZbZf3mu6zIJp1yeSJZOIwT/DGFXJ4FcP8AE74seLrnxZaaX4E1PStUsdVs3aBraLfPGwLqXSVnCFg0ch5wAE5BJBryvxtqPiDxpYx6hc3l6l7HJFoeqRF3KJMjEq4RQRl9pJAU4kjbGdy1/OubcUYzMJtubUekVov+Cf0blPC2GwVONkop7t6v5n0t8RfjZoHw6W1F2Z9RubqIXEcNntb90c4kZ2IAU4OOSSATjAJrU8AfEjRviL4Yj1vTJyICD5sUjKZICBnDhSQCR8w55BB46Dw2z+CHizXNBEup3cPh+702N9Lja+dZIrmzIJALKTtCmR1BIOV28KVBPc/Dvw14b8DeC9T0CTxEuo3epqyXd3Y7nKgx7AIyA/IBJy2SSSSAMAfEV8dCC5qs+W/dnvVMNh6cOWD5mnrb+uxyVv8AthRtJLHJoUMsv2sJEkd0y5gwSSSVOZMAcDAOT0xynxU/aC8UL44PhnwbFZwJHdQ2p1K4IdzKZFVxsbChASVJwSSCR0qTUPgX4DMIFt4kvbKQKipLd2uQGBO9zlFBLDAPIAAOOpqk37P+p293D4i8M6zpfifU4ZnuZGkcx+a4YNEMAsg2tliCV3EkEgYxNHHwnaVOalt189T0FDA3uk1o1r3toex6x4Z8JfFS1GheLbHQvEGt2UCG7tlIkmtZCoy0bDEkYJOQQVIBHQ187fFD9iW90yObUPh/qEmowqC39hatKBMB6Q3BwGIHAWXBJPMg6Vy934J8baX45g0q5lvbbUtXvGtzK7MhnYsrMyOCDIobaxYHHBPJAC/VXij4t6L8PbnSdFvZLnUtRmEULiDa0kaHCiaXJGNx5AGSeSAQM19ZlvEGMwE+enUaSezem58zmfD2FxajCylzK+i1R+ctxaz2N7c2N7bT2OoWshiuLO6iMU0LD+F0IBBxyM8EEEEggloQ55/XOK/QX4s/Bnwr8f8AQor2G7t4dZgVo9P8RWG2YxkEgxyYIEsW4EFCQQclSrYNfDPivwdrXgPxHeaB4gtBZaraEFlVi0UsZztlibA3Rtg4OAQQwIDKwH9CcPcUUM2h7OXu1Fuu/mj8Ez7hmrl0nVpXcL/NephLGTnPWlCdKsCI+mSKcI84Br7lysfCkCxnkGpFTBzzkVLs59acI8g0brUoiNuHGCvGfpS/YV64/U1cEQwM5OPanrFu4AORT9p2Z0exT1a1M/7EnBC5x7k077GpxuGAO5OB+ZPFX/J5yR1r0L4F/DJPil8Q7XTbqIyaJZIL7VQfuyQhsJAcHpK4KkEEFI5hwcGvHzPMYYHCzrTdlFHrZdlX1zExppbvU9j/AGUfgVHpdtaePtbg/wBPukLaNazKQbaBgR9pIPIlkUkLnBSNsYVpHA2/it8WrbxVbTaR4T1e2u0iMkeo2EqNC+oREbSlvMcbiMkkRkMeCu4Aq3b/ABr1nxjaaTZWXg3TLqe9u5GMt7bRJIsCqMhCrHHzHgkjGAQDlhXzv4W+GNj408TTRQPcaJHZIJNbstXVo2s4Rw0iOAFbGCFEgVgDyHUGv5QzfM62Y4iVabvfv0XSx/T+S5dhsBh020lHZb7d1vr0NH4V+AtO8eX2pWVx9t07R9NQ3cWsKFgmtZDtBidiChGATjAKlCw2hiteqeGJ9N8DaZLp3g9Xit5H8yfWtQAea4bGAyJgAAAcFgABkhWBJODrfi1dZgtNNs/Nh8P2CpHZ2s7szzhQAssxYkknAIU9OCcsQFg065j1fWNKsLliba8vYYJgTwyM4ypPowG0/wC9X5JmGcVamIjhMJo27OVtru2noVXzB1qjSfu9rnZWVne68iajHpN9rynlL28eMhx6xiRlGPQooU9iRzUkfiU7pIWEsEsDbJLeVCjxtjOCp6HBBB5BBBBI5r1gcAADAAAAAwAMcADsK8q+NCRaffaLfoQl1P5ttJjq8aqHUn12nIB7byO9ebnXDspYaVRVJSnHVtu9+5n9ZlTV+g1vEro0SJ5s00rCOKGEFnlY5wqjucAnnAABJIAJE994Y1tl+3TaBC8qDdutLsC8QexULkj0Vzntk8Vk/CK4iv8AxtOZSGlg09mgB5wWkVXI9wNo+jH1Nez561PD+QQlhVWqSlzSvs2ra208yfrcqiv0PKdH8f3tisEjP/b1gDlROAt1H1BKuQAxHIKsA3UFs8V5p4++DVrr4l8SaJqcuq2Esl1d6re6hMTPZqoV/L8sAFmARgAcE/KCQozXSeObyOw8ea/DAQI/OjkZRwBI0SM4/EnJ92NZOn+JbrRtQN7ZFDKy+XPBKcw3UfQxyDuMEgHBKk8ZBIPThc2rYLFSwmJfNBOyl1Xa/wCpVDHOhVunZlHwF8VdZ+HugaNOnh7TYfBt3dtABFJuvXfJDyOQ3zPhSSSgB2gAKCtesfHX4M2nxg8LfZ0Mdn4hsA0ul6jIpARiBuikxyYZMAMOcEKw+ZVI8J+I3hLTtJsbTxX4MsEstNYgSSXd7uktbwMMW4jIJBAw4OGGBkFQFJ9I/Zl13xNd2d5b3um3k+iTSSXK6xd3TSZkJUBE38srAFiVJAYnJGa/VMtx9TC1oVqMtVqmv66ndmODoY3CuqrNSumn1v8APc+M5rO5sbm4tby2ls721le3ubWYAPBKrFXRgOMggjIyCMEEgglPKzzjJr6V/bD+Ga6dqdl49sIsQ3jx6fq6oMASkBbe4I6ZOBCxwST5A4ANfOojz659a/q7Is1hmmFhUW/2vJn8t57lTy7Eyivheq9P+AVhCQQalEffGPpU6xHvzj1p5THavpbnzSQv2Yc8n8aFhCc5zmrW3t6UGMHP+cVhzX0ue/yW6FYRh8ADnOBg96+yv2T/AAcnh74Wxaw6YvPEUp1AvyT9nA2WwGeQCg8zHZpm9a+PJLCW/CWVqxju72RLO3cDlZpWEcZ/B3Wv0j0/TbfRtPtNOtEEdraQpbwoBgKiKFUD2AAFfkHHmPcKMaEX8Wr+R+kcLYVWlXktdl+pYA6Z5rwz46eO1l1D/hGbRwEjCS6k4xmRsbo4CR1ABDkH1UdCQfX/ABR4ht/CXhzU9au+bewt3nZe7kDhR7k4A9yK+H7nxFcajdXF7eSebeXUrTzyesjEliPbJwPQADtX88Y+U40XGG8tP8z6/MccsLBRvrI6w6oc5L5OcmtCy8R6VpmhSTF7o+L3uRHaSGMGC0jySJoRghpcAAbwWDNlRgEng7a9nvLmC1tYpLm6nkEUMEKlnlcnAVR3JP4dzgAmvVfB+o6b8KfG2iaXcJb614svLuG1v5lkzBpCSsF8qMj70xLAs3AAyOAQD4OW5ZKFV1LK3d9H5eZ5GCxLqy5r2jtfz8vM9F0D4z6u2lI2p+CPEF3cqozcadYsYZuPvYcKVz3A3AZ4OK4HWviDB438UPb+Ld/huzELiwfy2WaxkABJYMoMokAAKlcbljC4JyfpcsSSScnPXqa8v+LeqW2qeJPDXgu70dtTttZjnnknhfbcWAjKAXCMeAFLksSeRxznafrJUvark377a+p9PVUlBe9t+J4Zpniy70PUbXULS6+zXtvIxgkKf6xckENHknDLgsmTjPXIBHoF9+0dqt3phgh0u0tbwjH2rzZJUU/3hGUBJ7gFiPXI62/Alrb/AA6+Inh7QrCBNXi122mml8TS4YXSLGzCK22EqiqVUsCSWLA8jBHvW4jPzHj3NcVHATwsXCM7J626K/Y56EJOLXPY+NV1triWeWS4e4uJJDJNJIcu7sSxZumCSc9AMdBjAp39qE4Bauw+KfiXSvE/xH1jw7rbW+i3VnKkGl68ikLHmJG8q7GfmiZmOHGNhPYZJ8q1pb3w/qdzpmpwm0vbcgSR7gwIPKsrDhlYcgjqPQggfLY3JWpOrF8yf5+Z87iqroNyUuZXt8/M7vwh4pstG1xDq0EF7oV26R6hb3USyxgA/JPtYEboyck4ztLDsMfV0G0RBUx5YACgY24HQDHGMdMV8EtqwZSCQQeCD0x6V9Wfs9+Mz4s8ARW80hkvdIk+wyknLMgAMTH1yhC57lDXvZU5wounP7O3oenleYqveg3e2qOy8a+EbTx54Q1jw5fki11O1e2aQcNGWHySA9mVgrg9ioNfnQlrcwB4L6MRX9tJJbXUQBASaNikijPYOrAH0Ar9Mq+Gvj14dTQPjZ4rhAIivvI1aMAcATR7Xx9ZYZmPuxr944CzB060sPJ6SV16o8LizBqvhlVS1i/wZ5t5RGOKeISDjBBHqK6jwz4S/tyUBpfLTPYgEn8a7+x+FNiwBnR5R6q5Bz7+tftNfH0qMuWT1PzHC5PVrwU4o8jER6d/ypwiOM4z+FWjFjAPNX9M0HUdYcJYWE92ScDyoyw/EgYFZ4jG0cLD2laSjHu3Y9CnhqlaShBNvyRa+GFkLz4reCLNwCs2swPgjvETcD9Ya++vXJzXxv4A+H+s+F/iv8OdS1K3jtoW1d4hGZAXy1lcgZAzgZI79a+yPrzX8/cY4+jjsRGWHmpwtundXufrWTYSrg8MoVIOMm76nhH7YnjP+wPh5p+mK+19Wv0VgOpjiBkYfTcIx+NfHH/CULjktz7V7r+3fq7f8JP4T04N8kVlcXBXtl5FUH8ozXy39oOO3518asJGpCLkj8q4qzDELHSpQekUl+p2cPix7eaKeG4mt5oXEkU0LFHjYEEMpHIIIBBFep/s8eDbz4k+OLS8YyxaNpU8d3d3WTmWYMHjiUnqzMAzHqFBJ5YGvnpro7CVwXwcAnj2z7V9NfDf9rbwt8MPCNjoGmeD9RaG1QvLO1zEHuJTy8jccs3p0AwBwBVfVOWPurYnhzFOrXTxM+WMWml3Z9pkkkknJJzXzx+154Ou7jQbPxfYySk6XG9texRsR/o0hAL8EHAY4YdCrEkYBz6ve/Ee2s/iH4a8JNZTPca3YT38d0HASJYgpKsOpJzwRwMV4l4//bH0LSda8Q+Gb7wheajDazz6dPm5iEc6qWjb5SOFYA8HsailQqc22jP13MsTRjhZc01G+ifna6PGPgt8QbzSfiZ4ce30/UfEAtjcrbaRZOC26SF95jViFUnAZuRkLnk9frD/AIXN4j4/4tD4x/8AJb/47XyD+zXcWk/7RPho2Mc0Ng13cm3juHDypH9nmKByBgsBgEjqRmvtk/GzwR/wmX/CKnxDb/8ACQfafsf2Hy5N/nf3M7Nue3XHvXRUpqFo8vMz57IK9Sph5Sqz6tJ6a+lz4s+MXjOfUfib4iub3Sb3RLiaaNm0+/CmaL9xGAH2kryACME8Ed8iuMPikE5Z5GOAMsxY4AAAySTgAAAdAAAMAV1H7U0xh+Pfi0E5/eW/t/y7RV5T9p+btWcsJGeqVr9D8uzjHYqli504y0u/zOu/4Sgcjc34ivdf2QPHnk/EjUNFZyY9TsGdVPAMkLBgfrteT8q+XBdfN2r0n9m/WX0z46eDJMlRLem3bHcSRumPzYVMcFGF2lqa5DmOJhjqfM9G0vv0P0kr5W/ass0i+KXh2crn7bosiMR1Pk3AI/L7Qfzr6pHU9c18y/tWKJviH4IXvHpOokj0DT2uP/QD+tfS8Ky5cygl5/kft+bJSwc1boeXaPfppku6NBwO+euRXV2nj541B2YGOgGK5JYh1A5pwj7HNf0BVoUqrvJXZ+UUMVVoLlg7Iy9f006brN9aEYMMzJjGDgEj+Ve1+CvErweG9NgRljSKFV2gAE8cn655/GuD+K2ltbeN7t0Un7SFmGMnkgZ/kasaAt7DpNtsglbaDhdpzwSBx6V+B8f5j9YyylOnPdq69Ufr/AuBi8bNVI6W0bWm6O78V6wLa48O6mz5+wa5p87Hj5YzcJHIx9AEdyfYGvo1gVJB6jg18la3pN94h8P6hp7SC1N5BJAXY5ZCykBh6EE5HuK+lfh94pHjXwPoOulPLmv7OOWeInmObGJYz6FXDqR2INfl+U1PaYbl6xf57H6Hn+F9jVjJbNfkec/Gn4F+DPip4t0ObxH4iudI1WS3aysbO3uoImugrF22JIhZ2G/nb0GMjvXmi/sn/B6QkJ8RLlyLsaeduq2R/wBJOcQcJ/rTg/J972q3+198MfGHxG+KnwcXwodQ0yW3OrxSeIrO3MiaW8tsqxySNghQSCAeCMkjBArxqT4b+L9U+Afwg8Hab8PdV8HeKPC3jq3GqTxaY08ZZQ4OqBmBEyEkMWJIyMZCla/ScPhqc8PCbqJN7rTTzZ+b18owuIqOpVppyfWx67f/ALI/wl0uTUY73x7eWcmneX9tW41OyjNrvICeaCgKbiQBuxnIxmofEP7J3wk8L32k6dqvjbWLXUNYmjtrGyNxA09yznapSNYSxXJwWA2r1JA5ryj4jfs9fE3xHe/tK2Etre+LdV1S10Kay1d9OSxj1c27q8iQqDsLKo24BOSo7nFd/q2neLfj58dfC/iLw14W8R+Ebbw94L1PS5dU8R2DWHlX9xA8cSRhuXKs4JZQQACQeBnr+p01Ze0Tja7enZW/ExjkmDpu6pr7j3HWNb+Gf/CzdE1q68d6SniHQIJNJi02PVIGbNwyxhXjBLly20ADABPI9OA8Q/sz/Crxv4o8U6u/juf7alxNe6rBaanaMtiWdi/mAoTGoIYEuRjBBPBrwHSfhVreqfCj4TfDrRPhVrnhr4peHvEFveap4nuNKEFvbJHK7S3H24cTBwUIAJJ2gAcDMHiD4J+P/Ctr8VfHPh7wjq91qmteI/EGgahpEdqwl1LSL2MG3uo0x8wim+YEAghj2BpxwWH6VLPZXtr5+h31cDRxEeSpBSW9n3Pozwx8DfhP8ENf0DxtP4/+yIN0thLq+qWkVtch42XcjbV3ja5IKnHIOcVu2X7NnhnW/ilD8TrDxTdXyTXw1aKO1aCW0kIOcLIoOVyOoOffivnLTvh14n8A+LfDXiHxT4K1XWtLuvh1p2h6TdxeHjrf/CPXyRIJkmsSQckh8njO8jPXHv8A+yDo/iay/Z6vLDWfDUfgXU2vdQW0sYNLNoqRsAY5RbsxwWJJIJAJ4965sRg40480Kibuk9tn/kRDLqFOEacYJRTurd+5h+NPgX8NfjZ8RtR1ey+JltLq+olCdN0q+s52BSNU+VcljkICevJPauFh/Zl+HcWu+IdN1Pxzquhx6HLDFPqOoXGnpayPIGKqHDEo4CnMcgVsDIBHNeMeG/g14p1f9njQPAmnfCTxBbfFOHX/ALdbeKLrRV06LSoROX3NekhnBX+E5xnAHyjPa/E74K+LfEWv/GG3uPCGq6lZax8Q/D1yrJZOUvLRElW4lQgcxgMcsOBuGSK7o4TDpWdRW26X0tqclXJMHWm6lSmm2eo3H7G/gCyeJbj4lXEDS2jX8ayT2il7ZRlpxnrGBglx8oHetnwP+y14E8H+LvCeuwfEGW8nkuUvNLglntdmolCGxERzIMYJKZ4OfevDLn4RfEbRvHPiTwhc+F9Y1TRfCvgfxF4f0LXUtmki1C2mHm2UQcAgyKr+XtBzlQO1dJ4G+DPxJ0jxR+ypd6u+p6zpmjxyGfTjoi248OqbZR5c0i5YknC5kAOVPcmsa2Dpwhf2iejdtNdNApZHgqU1OFNJrY+8OnHevlz9oe9Go/GBbYZI07Rbdc9g8s0zOPrtSI/QivqRVLMB3JAFfLGtaP8A8JpdeIvF8MjStqepzG3QkbTawhbaIj1DrAJBjqJM96vhSCeN9rLaK/F6DzjmWFlGK1Zwvk8Y6Yp6QdOR19aufZzEShBBHBz1HtTvLOcnOK/duddD8lcHfVHs2q2UF1suJEBl2434APrjPpXOXVvsc7eB2NdDfuTAgHODg81kzoZFIxya/hTNsTUlUcJO6Wx/WHCsY/Uoz9fzMl1O0fWu5+CNzL4a1LUPC12wjhvlfX9KB4Bjdwt3EMnJKzFJSeOLsAdDjkYrczSLEBl3YKB75rqfiFY39pp+hX2hpANY0WcXNm8zFFkYIVa3cg4CTIXjJOQpZWAJUV73D9JSjOU9pWS9ejPQz5e2pxhFe9ueffE+28a/C/xtLrEGvajNZX8zPa3skpkiySSbeWMkpkDhQAAyjIwQcd38P/2kdN1fyrPxOkej3xwoulYmzlJ45Y8xE+jEr/tdq9C07UNC+K/giO58gXui6pEVktbpSrxsCVeKReqSxupUjgqynkEZr5h+KPwsvvhpfhy0l9oVw+23vmALIT0imwMBscBuAw9DkV14r6zg5ynC8l1i+noePg1hsdTjhqyUJraS6+T8z2f4ufGzVfh3rtnY2mj2l9a3dsJo7u4mdQ7BmDIoUYOAFPXJDA4xXAv+1D4oZjjStLUD1aYn/wBCFeVDVr8aUdMF9cHTc4Fozh4U91Vgdp9MYxziufbw5Gzll1HVI89FS9cKPoDkCvFrZtUk7wm4rtZP8T6vCcPUVDlqxUn3u9fl0Pd4/wBqXxIHAk0jSpAOcK8yn+Z/lXS6D+1TayTomu6FLYxEgNd2M/2hUHqUKq2B1O3ccdjXzpa2/wBmhWLzpZyv8czBmP1IAzUwxkZyQOorljnGJjP3pJr0/wAjtq8M4OpG0Y8r8mz6d8ZftI6L4cvpLLSrOXXbmMAyTQyiK2UkAgeYQSxwQTtUgZwTnIHEz/tTa+7Ew+H9KiBPAknlkP4kBc/lXhej20trpsEU7F5kzuPrliR+hFXCOCMkE8ZHWnXzmu5uMHaJOH4YwlOmvaJyl11f6HsH/DUPigYzpekMB7zD/wBnNbPhP9pDX9d8T6Vo7aFYyNfXKQk288odEJG9wCCCFXLHOBxyRmvnBvDqyEl9T1UknJC3jKPoAMACt7R9Q1Dw9BNFpepXlkJl2yyQS7ZZB6GQDcfpmtqWazjJOpNteSRjieHsNKm40YJS7ts+sPiD8bvD/gVpLTzDqusqONOtGBZCRwZX5EY9jlj2U14Nd+MfHPxl8T2+mWt3JbPId8dlYSvBb2qA4MsjqQzBc9WPJICgEgVynhTwrqfi/V49I0eASXL5klkfIigUnmWQjkDOfUseBk5I+u/hz8OdO+HGimztAZryUh7u+lAElw4HU9lUcgKDgDPUkk+zQq18ZNPVR6d3/wAA+UxVHCZVT5FadRrrsvkYvxE1e98AfC6DS7XVJ77xHfImjaff3GDNJcOpD3BHGfKjWSYjOSIiMknJ4CI22gaNb6XptuVs7SBIIYwSwjjVQqjJ9AAKtS6vJ8UfE914ntnV9EsYmsNDByBNGzAzXYHQiVkURnH+qjDA4mIqjqFnf2m02ytKmcOMHJOfav3LIMD9UpLn+KWr/RH5HmeJcpNLVHK6lFbOqFAyT9WDdD7/AFqgIck5HHrjNXbgM87lwQ+TkYIwfShYQcdyeK/RoPlitbnwlX35PSx35uVkQqxwQck1EsqMTkgc9zg1ofD3R7bxRrl5Bd72hijLYQ45yAB/Ou/TwdoEKsIII52RijkvvKsOoPPUZ6V/FmLwUq9bnvZM/eeF8yhQwMYyTbuzzvwzYi61xXA3RQZkJ7Z7fzr0GVVkQpIodT2bBH610OgaPYpOYVtkRSDwq4Fb/wDwjenk/wCoUH6n/GvuMlwfLRtF9T08ZmsJ1byizxC7lm+FuuXfiPT4ZbjwzekPrumQIWeBgoUX0CDksFAWWMAl0VWUb0Kyek3VrpfjTQNrfZtX0bUrcMGVhLDcQsAQwIyCpBBBB9CCCM1048O6fnP2dSR9f8a831TwPq3w3vrjVvA1p/aOhzyNPqHhDeseHJJeewdiFjkYkloWIjcncDGxZn9zEYF4iPMn7y/H/gnzdatTlPnp3TOVvP2XvC05P2a+1iyJ6AXKSgf99oSfzrBvf2Un3E2fimUegurFX/VXX+Vex+FPGekeNrCW50i6Mxt38q6tZo2hubSTGTHPCwDxOB/CwBIwRkEE7ec9c5r5GtgaSk41IJP0senTzfGUvhqP8/zPjH4i/Dq9+G2qWdpeX9tqAu4Xmjkt42QgKwUghiepYYwT0Ncn14719UfF74OX3xL1fSr211a204Wdu8DRzwNIWLOGyCGGOmMGuFH7KurZ58TWI+ljIf8A2pXymMyqpKq3Rj7vqfoWW8RUVh4/WZ+/10ffy02PEAPxrT8N6DP4q8R6Zo1tJFBPfTeSks4JRTtZskDk8KRgdz1Feut+yrqvBHiayJ97GQf+1K1vB37OWp+F/FukazN4gs7iOwuBO0Mdq6s4CsMAlyBnPUg1jQyqqqsXVjePXU68VxJhXQn7Gfv2dtHv0M61/ZTvGwbzxTGvqLfTyfyLSf0rds/2WfD8IBu9Z1i5OOQrRQj9EJ/Wvaeep5qtqeqWei6bc6hqN3BYWFqhknu7qVYoolHVndiAAPUkV9dRwVO6jCmnfbS5+aVM7xlX4qjX4fkY/grwFo/gLTHstFtmj82TfLJIxklmbGAXc8nA4A6AcACvOfiR4ub4gX934Q0WZm0KBzBr+pQMQJyOG0+Fx3PSZwflXManczGPK8W/Fi9+I7vpnh2W70Lwu+VuNZIaC9v16FLVSA0EZ5BmYByM+WFBWQGj3Vho9nBp2n2yWVpAojht4VCoijoAB0FfpOT5LKk1WrR22X+Z8jjMfdv3rye7NmwshbiZli8iMACOOMBVUAYAAHAAHAxU0c7nI8tnK9MjOferFtdQ3FsoKuQGAcjgD2zW3A1ottshjXcRyT1/Ovt3Oz21PGUU+pwF1okcrkyQhGJJLADPJqjLoaJOTEoZMcqTz07GrHiO4urW/eIyjBw21CMDrxxWYL6cqo3njrycmvWpKo4ppni1ZUlJpx1Ov+Hljqdr4c1TUdPt0nkupRAxeYxlYwCWZSASTkgAfX0rndMsNa0ybVH0y1vGvE1Pcyx3ilHJCn5sjnggEkYxXufh/Rk8PaLa6fH83kphmA+8xOSfxJP4Uz7DBZzXLwxKj3EnmyEdWbAGT74AH4V/LU4KpLc/WMq/2OgqXKmWPDsrm8tzIvluyfMgOcHGSM98HjPesD4reP4dFL6Db6oNO1S4tXlEqxu8kaHKhlwCAc9CfSuj0Zv+JlASecn+Rq7rnhZdYnE6S+RJt2MdoO4dvpjNfVYSFaeElCg/ev8A5BOVOOIjKqtLHmvwg+KVzq1zpOi31+dTmubPelx5Dq4dAN29sYJI5z3P1r0zxbr6+HNHmuzGZph8sMC9ZHPAX8+p9M1T8E+BYvB+n20DT/bbiGPyhOUC/LnPA5x+fas7x9P5+p2lv2iQyEe5OB/I/nXdGVfDYV+2lefTy/zsZuNLEYlKmrRPFvFnhjxN4t1mPxA96uk+IYU8uC+0llguI05IQvg+YgJz5cm5CeSpNbPgH4j+PnW4s9R0O18XyWn+tbTJEsdQ29MmCUiGQjuVlj5PCciusVeTuOc9cmsr4fxiP4t3OzOGtSz/AFwoJ/lXzdCvVjiIRqy5oydnfXfs90e7icPTnQk1FRcVdWNM/HHwfYymDW7648JXIIUw+JbOXThn0EkiiJvqrsD2JrqNM8XaBrcYk07XdLv0IyGtb6KUEeuVY1q+MfAuneNbF7TUfOET7dzW8hRjtYMASPcfqa4n4r/D/wAJWfhLUr4+CdD1K8jiIRptJt5nHHJy45wOSSe3fpX0lbAUoKU3eMY69/wPloJTcYRfvP7jqbvXdMsUL3OpWdsgGS01zGgH4kiuVuvjb4EguHtoPE1lq96vWy0UtqVwfby7YSNn8K4v4TeDdCfwzJO/wn0M3NlGqx3MGmWSS3LALwOB83JJYkD8eK0/Auoa9YfEPV7WxsM2Uzxma2klSOOD5VwV2qQMKeFAGe/PNeSnQTho5c3yOr6rO87yScfMv6j8RfFepzwW3h3wVc2Ec5+XVPFLi1iVf7wtkLTMR/dfyifUdarw/Df+0ryDU/F+qy+L9UgYSwpPGIbGzcYIa3tVJRWBGRJIXkHID4NXvHfjmzh8XT2r3axG1IU7mAGQASPrkmsHU/ifpyQkW06PMfRv5H1r9Py7LqVOlGpGnZvr1PmK2KXNKPNsYmsaHONYuCkEpjMhOVAyATwM1JDYRWM6rOTFvXo4BPX1/wAKfY+PLRJHdl4buXBOeOcVBeaxZa5qkcsuTEFIBAI5x7GvpU57NaHjPkesXd3Oj1HXrewsYba2CiLGSQBknuT7/WmW1vcalYSXIEkUbD92NhwemCT3Fctpejy6hOBLOsUPUFicsO3/AOuvQrfVbWzgS33hEUYUg8Y6d6ynaFlHVmkG53ctEed3+lXEck82x5IlbBlKkLz7/wCelVViPGQcV6JrOs2cNj5TTxlWOc8EH3PrXG2tmdSMrxOo2AscnAwDXfSruS95WSPNr4dKXuu7Z6vZ/EXSp/sEM8pju7sA+WgLBCSQAT2yemex/GtaW7hnnlSOZJJIiBIqsCU46Edvxr5shvWjlMgDCQklWU4KnsQfUdqtWmsz2kU6RSSo84Cu6tgsuckZByST1NfyXHET3kj7CjmkoP343PpDSnC6hAQc5bn8jXY/SvlHSPGd9owi+zSyoyEMDuyM+mDxj2rrLX4t6/dSLFCzySkZ2qin69q+ryzNo4am4Ti9TSrj4V2pOLR9B5/GvEfijBr2o+L9NbR7pLa2t7lft29sb4gAduCOc5YYGOSDmq1j8UPEl4JzEPMEAy+5FGOvGMcnAJx7Vjy+O7u9uZbiRVMkjbmO0YzW2YZpTxFJQjda9jsweNp4epzz7HYuB5Zx6cDvWT8PJIh8TtYuZXWOOG3WPc5CjJ24Az3OK5fVfFupMkTQv5SqTuKoDuPUA5zx9KgLOwnuUdY57hxJMAcYGCO54Aya8KOI5a1OcVdRdz1Kmb0alKcEndrQ+oCwwMkDPqaoaxBbXthcQXSiS3kjZZVboVI5/SvE/FvjS7uxYI1ykAiAkURkjggYbjrgA/nVK8+Idy2tLdwXj+UyFJYuSpBBB49+D9a+lxGdxlGUFFnzscVCMldM76y+IdhpUttZpplzb6UpWCK6IwoAAAJB5xx1PNdlbQ6fZTXNxDHFFNckSzOmA0hCgAn14AH4V8+ah4pu7yykgnDFJRmMiIqODkEeo7cUap4ovr2SymRJU+zRCI5IBOOCfxBOa8SjmXJP343XTQ6sRi6dv3ad+pzviGeLUtbvruWw82W4neQvycgkke3SqUej3F2x8jTlPplcjA962AUBJIOeSMt0q3DrrWcBVE3YBwC2Ac1+jU+LadOmlyPRHy0qKlJtvcxLHw4eZpLdYHTOQTnP/wBetNdTEJESIqYAHAAz9ao6dqBt76VpQJBKCGye5OQeep/xq9JeQBSViDE5ySAc1VHjGnUg3ODT7ExppL3TU0eyn1QkrgKDgseB9KS+dLd5IMBiDjJ/pWamuvbXsQjcxw4G4KcAk5yT+lWm1K0ubmQXGSCPlcZ4q6XFuGlJ86aS8jW11ZPUybuMOTlN4HBJGQDWjYQWzWoVXeMsCG2HHfpTorqyi88gbsDCZzg89/wp0E9hHCZUkYTEZ8sAkZ9Ppmut8X4S1lf7jmVGTd7ntp8J6Hn/AJA2n/8AgKn+FC+EtD/6A2n/APgLH/hRRX5Gj2R3/CJaH/0BtP8A/AWP/CpLHw3pMUu5NLskbHVbdAf5UUV0Q3RS3LcHh7Soo5tmmWaeZ9/bboN3145qn/wjOj72/wCJTY/+Ayf4UUVrU2RU+hZHh7SvsRt/7Ms/I3Z8ryE2/ljFQx+GdHRJlXSrFVPUC2QD+VFFZw6F9UOn8M6PKkG/SrF8AY3WyH+lI/hnR2cZ0qxP1tk/wooqnuKW5NeaFpss1vv0+1fg/egU/wBKjHhzScf8guy/8B0/wooqXuXLcg/4RbRf+gRYf+Ayf4UxvC2i8/8AEosP/AZP8KKKPsnKwPhjRsf8gmx/8Bk/wqWLwzo46aTY/wDgMn+FFFKO5ENyGbwtopznSLD/AMBk/wAKP+EY0bd/yCbH/wABk/wooqX1H9od/wAIxo//AECbH/wGT/CpF8M6Pn/kE2P/AIDJ/hRRVlI//9k="/>
  <p:tag name="MMPROD_THEME_BG_IMAGE" val="/9j/4AAQSkZJRgABAQEAZABkAAD/2wBDAAMCAgMCAgMDAwMEAwMEBQgFBQQEBQoHBwYIDAoMDAsKCwsNDhIQDQ4RDgsLEBYQERMUFRUVDA8XGBYUGBIUFRT/2wBDAQMEBAUEBQkFBQkUDQsNFBQUFBQUFBQUFBQUFBQUFBQUFBQUFBQUFBQUFBQUFBQUFBQUFBQUFBQUFBQUFBQUFBT/wAARCAFQAcQDAREAAhEBAxEB/8QAHQAAAgIDAQEBAAAAAAAAAAAABAUDBgECBwAICf/EAEUQAAIBAwIEBAQDBwEHAgUFAAECAwAEEQUhBhIxQRMiUWEHFDJxgZGhFSNCUrHB0TMIFiRDYnLwU+EXNGOCwoOSotLx/8QAHAEAAgMBAQEBAAAAAAAAAAAAAgMAAQQFBgcI/8QANhEAAgIBBAEEAQMBBwQCAwAAAAECEQMEEiExQQUTIlFhFDJxgQYjQqGxwdFSkeHwFTMWYvH/2gAMAwEAAhEDEQA/AP0tiR2x1roNpHHimGwwnuaQ3Y9RC0CjYdaBmhKiYbUA1M3B2qizbahLsyrZqF2ZzvULPE4qAsxzVdEswXB9qlEsxkepq6AZozgHGaugW6NZCB0O1XGwZSS4RC0gAo6EuRDJLvRJCZSBpZcGmr6M8pgc02x3o0jJKQunnxWiKMc5WKrqfJO9aYxMGSQquX3PpWiKMEmKblsA1pijFNnVuBtbj1fRoEDgzwIIpFzvsMA/jXmdZheLK3XDPovpOqjqdPGN/KPDLIelYjtAF/cR2kEkszKkSKWZmOAAKdjTk6XZztRKME5SdI+XuJ9QXWddvr1NlmlZlHtnavoelg8eKMH4R8d1eRZtRPIumxHIvWtpkoElXbpRxKAZV36VoiUA3AGaZdEAJxgbU1FpALx5JoyyGSParsZEGdNjVoIGeOrDiDyRZq7DQNJFgVd2NiDNH7VYQPJH7VAmDyR1djPBC0ftUslkTx0VoPsiaIGqCNPCqEPGKrshqYs1dkNTDvU3MhqYuu1FuIamKpZDUx4q0C0RuvtVg0QslQohePNQJETx1dhg0kWKJMgM8dEQhMZzV2Q/X2OUtso2r4ZX2fTE76Co0Y4ycfalOrNCVhC4UZ70Azo2D821VRaN+bFCEe8TAznNSiWbRPmqLRsHw1CXZl/XNWiGA2auiWjRgTRIqyMzch9cVdWJcqZOsQIyRvS2xyjatmJIVYbDH2q06I8akK53MLlW6itEeejlZG4OmCyXOO9OUTK5gctyc/VTFHkzymBT3Pv+tNUTJPIRQ2z3hyTyRjv3P2o3JQKhjlk5ClsreID92GPq25pW+ZpWHHHpWQ3NpbOCGhjP/wBopkZS+xcsWN9xRX9U4djlQtbHlcfwMcg1txZ+fl0crUaKMluxPkq8Gq3vD16ZLeVra5TY+/sR3rpSxQzw2yVo4mPPl0WS8bplkh+NN/FFyzWMMrgY5lYrn8K5z9Ixt2ptHeh/abMo1LGm/wCSqcV/EHVOJ4jBM629p3ghyA33PU109NoMWme5cs4eu9W1OtW2TqP0inSgdq6y/JxK+gSUdaYiUBy9DTYoFgc3enoEXTjJplFgUy03yWCsntRBIhkTeoGCyJ12okQHeP2qxkSB4qgSB5IqgxA7x+1SwwZ46JsIhaKhsZ4IXiqWQiaKiCImiqWEiPwquyzXwqlkPGLFSyEZXeoQ1MZ9KshgpirIRuu9EgWROgq7KIWSiIRMm9WQikSoGQOmahAZ4utWiEfhCish+vcUSoOlfCm7PqSSiYe5VNqiVkc0jVJGkao1RE7CkblXNUNXxPCXJ36UJLsiaXnkwOlFVIq+eAmM4FLaGxNZZeVxUSAbpk3MGXNCHdogLkOfSjoB8EsZDihLjyavErEbVdguISp2FLNCM5qrLEmpSpLcOoYbbVsxppcnG1Eoym0hTcRMoyDmtKZzJxkgCVtyDkVoSRkbdg6p4kqJv5jirfCsUo75KI7CLEgVRgCsrd8s66SiqI3YelWlQuwSZs5p8RTBJSQaOhD7Kxxhpnj2vzaDDx/VjutdPSZGpbWcL1HAskPcXa7KLIuCcmuyjzVAko9KauigaQE9qZRAaRDmmolAc0bYO1OiL2sAnUgHanIGmASjPanIgJIm9WWQtHRBIhkj2qBg0kdWi0QNHV2MRA8dSwweSOpY0HeIVLIDPDUsMieLFSw/BC0dSyETxgVLCIWjFSwkRmOpZZjwvtUshq0e1SyERSr5IalKlshoUorIaOlFdAshZKsohdM0VkNGTbpRJhIiaOrssgaOrIQvFmoQj8OoQ/W9pA3Q7V8M6PqzkqAihabH8NMvgzuPyDUCxqKDvkdFKJDLdZIVd6JxAcrZiW4EUYwd6qKspyoggn5nzmikuAIytjaJqQbYvgEvpuSQb0yKM2SVMItbgSJjNBKNDIStGJjvkVaRJs0t7jJKnrVuIrHMNU5HTFKfBo7IbidoVyh/A0aSfYucnFfEXXWrT8pUYQeoG9Ojij2YcmpyNUJ3lPMTk5961pWcxyZ4XZH1b1HEnuNEcrpMMjY0cbFSakDWilb+MncZNG3wKxqsiGkjHNZ0dGTB3em0KYO55hmjFshYYokLAtUiEljcqehjYfpT8fEkZs8U8cr+jl8kOfevSJnithCLXKsxGFFHuXSCUOLZBImKNdlbQd0pxVAs0QIoosFoClgznanpg7QKWzUk+WmqRW0DmswNwMUxMFwBJLcjtR2iqoFkhI7URYM6fhUCRE6VA0DSJ7VAyBo/aoNIHj9qhAd48VAyF489qqw/BC0ftUshE0WT0qWERSRYFSwkReH7VLLPGPFSyETpVpkIhH96uyGjJjNXZCMpVkI2XNEgWRtHRWURtHUsi5IzHgGoGRsm3SishC0ftRbiETR+1XZCLwqsh+qcFw7bbV8Ukj6VGcpcMNVAg5m60pGi/IHd3w3VaZGNipz54PWkEhBdhg+9STJCDfLBrzxuYsUPKO4okBNS8mtlNzyCpNcFQfI8jfAzWdm2MhVqcxE3fFPguDFlfJtpl1iTlJ61Jx4JjnyNmORj1pBqYtuiYpOYbEGnJblyYpPa7QXHqWEyWXpSnjtmhZomq3QnGSc0TjQtZNxBdW/MMiji6EZI8Ci4iZGz2rVFnNmmiBgSKahIM/MNwagt8dESXTwSh+vKc01R3cCVNxlY+SSO5jWRDswzWNra6Z11JTipIgcYNNiBIgNELZCRvRIBiniG7W002XJ88g5F/GtOnjvn/Bh1UtmJ15Klo2mR6pc+ExKHOx7GutmyPErRw9Np455qIfxZw0ukW0YQjHUnqCaTpNR70nZt1ujWngqKW436V2EcMHcZJppVIhkjJqyUiB4qNNk2g0sVGpURxA5YtqddgOIDNFg0aAoElTejKoGdNzRJlpIgeIHtV2HSB3tx6GhsJIHkgwNqm4KgWWMjtV2FQO6ZqdFkLRdarcGRNHipuIRMlTcERNHnNUEjQRVCzRkqyEEiURCIrg1CGrJvREI2jzUshE0eKJEImWrJRoybVaJVERWiIalKhCJlqJ2QiZKIhp4Zq7ZD9UYohEN6+Kt7uD6co0B31+EBANHDHbFzybUR6bGJx4rbk9M9hVz44KxK+WMJ5uQcopS5NDdEBkyKJRFuVkBtxHIsibAncUbYCilyhlbkM4HoKRI1xfRFd8hcgqCO4oosVNJumJJJPlL4hTgZrWlcTnTeyVDuK58RFOayuNM2xnuVml2vOhNFETk5QoeXkO9aoq0cuTpkkF1y43qOFlxyUM4bgSJvWaUWnwb45N3BpNAHU4olIGcE0K7iPkzWiLvk501tYK4GDTUZ5AU4G9PiZpGlrqTWDEEFozuVzVzxqfRWPO8Tp9DSHUIbpcxyKf8ApJ3rO8bi+UdOOaOTpmXYdaqnfQTaXbF2oatbWCEySAtjZF3JrRDFKb4RjzaiGJXZSdX1WXU5+dvKg2VPQV2cWFY0edz53nlb6B9Ov202czr1UbD1OabPGsi2sHDleKW5dm2rcS3GpL4bklO6npVYtPHG7QzPq55eGIWXPtW1MwETJTEFREy4FEUDyHrV0QGfajSICSgGnJAsDmUb07wAwKVQaJdAAjpVkrkjZdqgdEMi1A0QOlQIiaImqsLoHkt1J6YqrYVIGlgK57irsqgd4xUsJETxVLLRGYx6VVsI1aLbpUtkIXTarsgO6VLIQlKshqy5orIRlMGrTIQulEQiaOishoU3qWQ0KYqX9ENSlFZCF0q7IRmM1LLR7wqll2fp3fXvIMD86+ORifR5zrgr91OZGO/etUVXJhk9zH+nuFsYz/01lnzI6GNraeLGQk5q+kW+WYbIG29UUbK+YW/871GEujb5rwSCNvaq22Ry2iu+4jjSVh4bFvTtWiGLgyz1CsSyX7Tys7HcmtKhSo5ssjbsdaZe+JDjO4rNOPJrxZOKGySiWPGaS+DRe5Cy6tmZyR0p8ZUjnTxSk+CDwnQZG9HuQmWGaJILoqdzUcbF48210xpDdK4GTWdxOlDKmiK5iDgmri6FzSkLBaTXM4jhQyOew7Vp3xirkznrFPJPZBWwuXhC7ZMiSPn/AJcn+tKWsgnybX6Xn23asrGpWk9jM0VxGY3H6/aunjlHIt0XwcHPingnsyKmK5zke46VqXPZhk/yByyykcvOxHpzGnxguxTlLwwN0Oe9OSroVzdsGeM0xMGmQvHgbjNGmSmQtHuTijTJRC0e9Gi9pDIntTE0VTQPKpA6UaaYG1gjg77UwqmQTxlWI60SaKYHIDnpTlSKoElQ+lHYDQJIm/SiuikmQNEd9qu0XRC6H0qWgiJ4/aqsKiBozV2X5NDERVBsjaPfpQ2RELxZ2xVNjECTwcp2q7KZA0WO1SyIiMXWpYRo61LIQOlWQgeMelWQhaLershEyYqyEbLUIQstGmQjZfarshoUzVkMFParshoyVLIRmLNXYVHvB9qlko94PtUslH6L6p4kMmH6dj618mg1R7zKnF0xWr8779BvT/AlK+Se211beTwZDiMn6vQ0DxXyhsc6T2seQzLJCrKQynuKzNNM2RkmZaUKM+nrVJBWBNqazXHhRHKjcn1PpTtlKxPuJukTyq8xGDgf1oeuQmmI7zSWeZmywP2BrTHIqMOTFbFk0Ulq2G6Hoa0pqRgyJxDtLu+V8ZxmlZIl45j+yugHKmssom2E6YxeMNvis3N8nQaSVg0iqM0wysU3Mio5A61shyjialqMzEV54bA5onjsVDNQxhvllGCazyx0b8eZS7HnD0aFZXwOYkDP4Vh1DfCO9oEqkxzyj0rKdUq3H1tG+mLNgCSNxg98HtXR0E2srj4aPO+t408CyeUznLrXo0eIcQaRCabGTB2kLREmmqRW0haA0W4m0jNsSelFuRNpC1qc9DRKZft2am0J7UXuF+2yNrLrtRe4gvbI5NPBH+KtZEV7RHDojzyqFUnLAUUsyUWFHDbRBqmkGK4k8hUcxxmix5tyBngcWLH03Y9af7or2wSXTTmmLKB7YNJp2B03ovdJ7QK9h7USyFPHRBJY46Cr9xFbAd7LHai9wmwgktfapvJsIJLfA2FTeXtIHgorIog7xYqggadOlEgWCstQIiKdaqyETpVogO61dkIXTFSyELLRIhCy1ZCJloiETLUIRlPajIaFKlloxyZq7Lo8kDStyqpY+1VuRAgaW+BuAfQ1W9FWRTWLwjLA49RRKSZaIvDH2qyz9G9SgW6hZSMt1U+9fJIPa+T6HkW9OypXE3gR4/i6Vtir5Oa3tVCae4OdzmtaRlbY84Z5hDJMXYrzYCg7e9Zc7TdJG7TftuyXiOYiyadCwKkZUtsRn0ocCTlTDztqLkiDhuXxGyx3Y0edUDpy3khRkVzjo9IXvJ+8NPXQhyAtQhE6YC5ZtsD1psHtZjzx3rgXWuk3fMrHkQ56Ft/0p8skKMEcE0xkVmtHUyLgeo3FJtS6Gy3Y+Wh5Bc+JGMnaskouzp48yceQS8ugnf8ACjhBsz5s0IvsUSZlYudie1bo/FUcHI3kk2aiMnuau0K2M2R2jNU0mg4XFjvR9WaykJI5kbZh/esebD7i/J2tJqnhdVwyyDW7Tk5jLj2Kmud7GS6o9CtXh23ZUeLNWbVAkMSkW6nmJPVjXW0mFYvk+zzXqWqeo/u4ftRWGirqKZwXGiCSID3o7BcURFAKK2VtI/BWi3B7TIgFTcGonvAWpuDUTPy6+lVuGbTBtlPYVe4v20am2jOAR36ipuYSgi28PaVauyOPMV33XFcrUZpq0djTYIPlC7inR4EOYypLZ2BrRpczqmZ9VgjF3EpU9l4Z5SBn2INddTtHHcKYBNAu+1MUgHEFkgUU1SFuKA5oV3o1IFxA5IEHajUgNoNJEuelGm7BaQJLEp7UVg0ByovTFFZAWVAKIEEkXrRJlMBuVGKYmCCMlTcQ0ZalhIgdKsshdKhBhw1ollreqi2v9Si0mAozfMSjbIGw/GlZ8rxQ3RjbIJLmERTSIriRVYgOBsRnrWiLtWQHZKIhEyVaIRFNqIhGU9qlshryYq0QJ07TX1K7WBCASMlj0AoZz2xsFlufgpbSyZ4ZS8ijmIcYzWJZ7dNEpiHw98d612UYMQIIIyDVWQVXNt4MxUDI6imqXAR+iDtk57V8no+jfyULWZ/+OnGdg5ArqYlwjiZZfJiWaf3rWkZHIk0ziF9KZxy+JE25XOMH1FDkwrINxZ3j75PaxxS+posCR+FET5vNkmpjwKDuyZdR7i21Q74cm5IwfxrLnibMD4LNHqSMCpbb1z0NYNjXJv8AcV0YVTMxIGR6k0y0lyA+XwF28XhQM+MnONqBy54DqlYODv70dGWQUOWaAqwBGNwaDmLtBOpqmCWrmGZ4WP0nApko2txjjLa9hi+j5lz1qQYrNGwBTymtJzumSK1Cxy5JOQEUNhbUeU8nsKjCVoKWXK4zQVzZrjMimtjOcIvOfQUalXYM8e/9otv9LubdS/h5X2O9aI5IS4sw5NPkgraEc1yQcVsS4Oc5A7XJxTFErca/MZq9pe82W49DUoapHhPvkmptDUjfx/eh2h7jBm261e0LcRvP5TvVqLL3jPS9fNnHKSxAEZ/M4rNmwbmjXg1GxNizU9ca9z5q0Y8KiZ8mdzEstwPWtajRlcgKa496YkA5ActznvRpcgOQJLPgHvTUgHIFkmBq0uQdwNJLmmIXYJJKKIlgsj9auiWCO2aICweRDyluoBx/5+VEu6LXJBc2c3h85hk8PGefkOPzqKcerJtYCVzvRWUiNkqwiJl2q7IQMtXZCF1qyHrTTp9Tu47a2jaaeQ4VF6mqlNQjul0Ql1zhy/4duEg1CAwSMvMuTkMPY1MWaGZXBkaoUstOIRMmauyEZXrREPJbvKwVFLH2qrRQ40ezn067Wc8uBsy+opM3ujSKasuV1qizWZFtkyMuMuNhWBR55DsqNxZyW/8AqLjO+fWt6kmBRDye1XZKF10Q8xIOw26U1dEo/RK6ii8JiwCgDqBXyWN3wfTpKKTs5RrySWt7KshyWJYMO4JrvYmpRVHlc9xm0xDPPgVrSszNgE9xjvTIxEykQxz80q796Nx4KUuS9aFKFts+1cvLG2drBKokZvHfU+VHIB6+9Xs+Fi3ke8ajVpVyAFxntSPbT7H+46HWhaibmJonbzqcjttSMsNvJpwZN3DGF1HsJBse9Ki7CnHyaQSDfJwO9XJci1wJUvhLfyuDsW2PrWtx+CON715HQ4DCWKs/TNz+SFkylXJp6OdNUzdBmqZcSdDtQMdR4ioiMgaQoetMirF7qYz0WdWEvdhjb2rPmj0dPSTTuuwyVeYGkp0a5Kzn3EFuINRm5Nlzn9K7unlugjyOqhtytITua2cGQwOtEyGwOKEYjBaoGnRt4gCA984/SrD3KrIzNirpl7iOS4264q1Fk3EJuuVGGeo/vV07Kc+AOScelNSYvcCS3GDijUSnIEluMmjSFuQJJNuc0aiDuBpZhijUQWyBpdqNcFbgeSTPQVZVg0hPoauirZA5PpVl2QlSxwBknsKhA23sxBFazzKeR5iGyOygf/2pUp22l4HRjSTfksjsoRixXkIyT2xWLo0Wc+vgjXUxi/0y55ftmulF8JmNrkFZdqMshZalkIGWiIRMlEiE2k6pcaFqUN9alRNEcjmGQexBoMkFkjtZadB3FHEmocZ3MM1zGkaxKVjSMYAz16mgw4oadVEjbYhbTpvQfnWjeikrGWk8LPeRePcZjizhQOrfjSp5kuEXtY5Hw2fUEHyccqMejP0NI/VqPEg1inLpCuTRZtIYwSQvE42bmG5NOWRTW5MCUXF00eFtIB9B/KpaRSRtFLJAcEEj+U1T5J0TtcxyIQ6E+2KFKi20INTLwyFUXEbdD3rTDkoW+HimkPvjUdUM/lXKoO3rXy6EFE9/PLu4KJxzcKkdq2cMSRt6bV1dNG7OLrJUoso8t8PWuooHHcgOW7z0NNUBe81trnNwoqOPBIytov2lS8lnn2rlTXyO5jdRYqTVBBrQ5m8jEr+dP9vdCzJ7m3IPI58k796ytUat1sPtJ3WRTHnn7Y60ElfDCjJp/Ea3fEFzaWjGaDm6AFgVzWeOGMpcMbk1M4Q+asSXHEU94oU4iQ9VXv8AjW2OCMeTj5NXOfFUjSO65JAaJq0ZFOnZZNOvA6AZrFONHWw5bRvc9zQx54LyckEc4zg9RRuIlPkJWYUNDrMPOKlE3Ak9wB1pyiJlMETUHtJfEjYhvTsfamPHuVMTHNLHLdAOHFEssZUIqt6ikLTJcm1a6TVUhTdr8xkncnJJrXB1wYskd/LYnmh8MkdhWqLtGNxcSEimgmhblqUQ0JJ6DNWi0bXIaOCHIwSCf1xVR5k2HPhIBaY5p1CtxE85olEm4Hkmo6B3AzSkkiiopg8rmrRVgrlzmjsEjMJIyTii3Eo0aIDsD96m4m00ZAPaiRZDIu1F0QgZetVd9kRqsaE+YlR6gZqNllh4U0CHVbjzzxoc4AcHJrFqczhG0jdp8KyPlnQdc+H9u+iw+HFGRGhYnIG5PX9BXExayXuNM7ebRR9tUcf1PQJIpGQeKIs9BnAr0EMqo8/LC0xTLozr3rQsgHtgUtjIpNHuTB2tAkkLL1U0SAaIGiLHCqSfQDJq7SIkRy2sqDLROo9SporQQ70yDRf93boXdvM2qlswOD5APf8AWs03leRbH8RiUVFt9i5kpgpELLvVp8k8HRPh/FBqNuqsAxtxgxnuexrl6qTj0b9PFT4ZfbSwUM8ueWNRvXLlNvg6cIK22V/VbWHUJJwyAxyE7/3rbCexIyTgpNlAuLcwTyRnqjFfyrqRdqzmNU2iGSBZRhlBorZVC25tTARjdT0pqkA40LdVi5rUt/KRToPmgRPyCnko+xdR4isrFCZrqNdugbJP4Cvn8MMpukj1k8+PH+5nNuJeKf2zelx5YEGI1PX7mu1hwe3Gn2ec1Oq96drorkuo5z5q2KBieQhe/JGM0e0m8I06657lcmlzVIZjn8joVldclhse1cmS+R3IzqBT9TvC12Tn3ro44cHJyztjLSuKWQLFODJ0AZetJyYeLGY9U1UWda0qW3srdQEJlI8xxvn0rz+ROTPUY5QhGvIRNc/NfUo5P5aFJx6Knk3d9FZ4h05LJluIRyxMeUqP4TXRwS3KmcHW4lje6HTFaXGe9aGjlOQ10u+KsMnvSMkbNeHJQ9acSRZrJVM6blcbAJLjw3OOlPUbMLlTMi87/wB6rYF7h573I7Ve0jyAslyW70xIU5g0kuR1owNxGJipyDRUCnTJ47nmGCaDaaIzXRrcBXFEnQUvkKpsocVqi7Mj4NI0Mr1cuESPLGdtprSjYVllkrk3QwthOt6U0fhLy/TEoI/WlYct2aNRgar8Iql9EYmJG1dWEkzkZFtF5lJHqacZ7s0YbZNWWiJ3HaoFZEWzV2SyMr7VZZgrt0qF0a+EW3xipdFpGrwkDpV2VQPJH6jFEmVQNIoFEQGdvarIMtD1RtPuVcHAByKz5oKcTRim4NF91jjLx41hDAgRIDj15Rn9a4+PTJPczt5NU2tqKoytcuSScHtW/hIxLk1l00Muy1N7C2Ci+0zlB8tPjMRKAn/Zzy3CoNix3PtWjfSsRt5oaRWMdsnKqD3ONzWdzbDUUj3gLI6qVBBPpU3V0XtQNq+ixMhliXkYbkDuKuGXmmSUUyvyWrDoM1rEbQZ4ip3GPvVoXQ04a1H9nXpy/hrIMcwPQ9qTmgpxGY3tZ0zTbqWaPw5JGkV17nauROMYs6eOUmqIb66jsIHkkOAOg9aOC3PgKXx7KJO7TTSSN9TsWP411I8KjmtW2zEcDyyBFUszEAKBuftVt0rfRErdLss0fwv1e8sy7eBCSuVSRzzfjgbVhevwxlSNn6LLKNnP+K9JutDf5W7j8ORtx3DAdwa6unyQyvdFnOnBwdMrnJ7VrTAOl3V8C2S1cyMDnyyJ9i2e/wCpzTNgvcvAIbzPembCbho9pa/sFb4Xq/MlsG32z/XPvWfdL3HCuB/G27IdGn5rld6LIlRUJcnQEufD0/rjauVtuVnYUvgVC+nzdNvmujDhHNyS5JLSbwpUf+Ug4/GqkrVFRfKbO12F5He20U0ZDI6ggg15qcdsmmethJZIqa8h6OR0OKUxnQs4qu1i00IxHO7jAz1A71p00W52c7X5NuNR/JVUm966W083YXbXPhupztS3Cw4Splis7sSIN+1YZxpnXxT3KiK8OxIo4CcoF8zggZ2ptGdSPfMk96lE3GDNVl3ZG03vV0TdRGZcGiSBciNrgqc5otpW8kjvxjDYoXD6HwyG0ksEo8yH/wC01SUl0McoPtBGnQ2byAeLJH/3gH+lBklNLkdhWKT7ou2kaVCyryTxuc7A7Vx8uWXlHpMGCL4UgjWNLed5Cqq2P5Tmgw5UhubDu5RzjiDTZoWcGFxn2rvYJxa7PLanDK+iqtmMkEfiRiummmuDkPhkbydd6svcRZyahSZg4HrUDR5cE9DUsYiRVyOlC2MXZIsWR0pbYxRs1eBsGpuL2gU9sQc06MrFyjQDJCTmmpgOIM0OKvcVTMwx/vUB2GQDVN8BxTsZQ5knduxY4rPLhGqP0OLOEnG2ayTZtguBpHZ8w3FIczSog17pRYHlXJ9qKOTaDPHaFMPD1wbr/SPMwIFaHmjXLM3stvgN1ngvUNIsPmplQoMcyqd1pWPUQyT2ouennCNsSW1hNJcxKY2TPmy6kbetaXONWmIjGTfRYjYQwQN5AdjljWPc20bdiS5K5LaRSDDxqw9xWy2ujLtsR6roywZkQfuydx6VohkvhmeUKEstkV3Ubelak0IcXRaNCMsNlHKkkgOM7McDFYctOVUaMaajZrcI2oSq2T4h2POdvuKuLUUXK5sIh0eNFHiEyHvjpQub8BqC8lk4KsLOPiG2MsaDHNylv5sbVj1MpPE9rNumjH3VaOo3EEccbMQQMdBXEVtnekoxXRxn40WQbTrSTZ5hL5dtwuN/w6V6P06S3P8Ag8nq4tO2cgMe9d635MBYJr/f6qXGB573LApL3JO9NUS1Iga8weu1U0FZ4XPM2xq9tjNw50GXmm65rLkVIZCXJeZrnls1Ge1c1L5WdLdwVmWTnnc+lbUjNLkJhbIFAyk6LNw9xNd6MORcSwE58Nug+3pWPLgjk77NeHVzw8LotK/EAGPyWeHx/E+RWH9F4bN79STX7ORVd6tPqdwZpn5j0AGwA9q1RxxxqkcvLlnllcjMUmBuKMTROkpoHEEa6be8p5T1rLkjfRrxToZTtzp1pSVGuXyQokk8NyK0JcGCXDNfmAP4vyotpSdGGufQk1NgW4ia5NFtAcnZE1yx70aiDuZE05NXtK3MiaZ/UVZNzJI7xk2JzVOIyORjCxuQGB6VnnE24p8l04e1INNCpPUg/lXKz4+LPQ6bLckZ1TW1PPyuRk9aGGELNqO6ZStT1a4y3JPID/3GuxixxS5OHmzyfTE5N1dHLMGz/MoP9q1fGPBiW+fZn9m53ZfMepFV7ngv2jVrFVFWpl+3RE1qKLcTaa+BipuCUSaOHcUDkNUeQuK2DYpTkaFElaxBGcUHuDfbAbqxwuw70yMxcsYrms8sQBkmnqRn2EsOjLgeIeY+goXkYyOK+yU6HE4PKCp++aD3hnsxfRpFpjW8nK3bv61HksKMKY6s7Y7VlnI2wiWTR9Fk1GTw1wMDJY9BWDJl2cm/Hjc3SLI/Bngwc0bh5MZ3XGax/qXfJt/TUir39g0MuVHLIp/I5rbGalwzDKIfNcS6zp3hXir4ZxlQPqx3paUcc7iMtzhtkQ3F211IEuPCAhTlTlQDamKNL4i223yR2IspdQiFzCGjGQSB1ONtqGblt4JHa3TF3E2m6fcanzW0QACgPheVS3ritGDJPZyKy44buBHeaHBdW0kYiGSO1aFkafIh4oy6EU/DEWmgP/rAn6m7VrWdz4M0sKjyQ2968Eny8QHhk5J9KJx/xMUpU6RbeHeHbfX7zwblcQohYBRgn7GufmzPFHcjoYNPHNL5C3jThv8A3dvVWwneSFl5jE55mT9N6fps/uwuYrU4PZlUGRaHBJFElzIxEp8y7Y5avK07S6FQbVNlk/341BI/DBjlwMBnXesi0kHybFq5pUV2/wBOt+JtUW41W8NvGAeeQDAxjpjoK1xnLDBxxRtmOUY5pJ5XSObazoNsuqXK2UxltlkIR+XHMM9a68MsnFOXDObOMVJqL4KdNqfP0auwoUeOUrIvnver2jEzT5sk9aFxCUixWNjEIVLjnYjJJNZZtroNSD9Pi+TuwqnykZGaVPmI6LplkvLzEIGe1Yox5Ne7gSQz88rd8mtDVIGxnGeUlTsQcUtl2MIH6UDJYdE/vSWgk7DoH6GlMMNRsgVRZOjDH4VASeGbkcEUDjwWnTHEM/iJ1rLJcnQg7VAV8uCTTYGbLEE5/emij3NtV0Q0L1ZDU1YNGhFQojaoQjYirsGjeG5MTZ7e9U0hsZOI70vVDGXcHBWNvzwRWTJj3cHSw5mra+gKbVi5Cl96asSEPO2ejAncE71d7egordyxjHCgH0is7k7NcYoybcYOwqtwxxBZYQM7UakKcQV4t9hTUwGiEw+1FZVEscQOBQNjIxGFvCARSHI1wiHx2oYbikbjSo2D3NiACcU2Mxc4CoWgE5PL0FP38GfZybiEc2MUO4ZSCIbYEgYpTbGRiS3FkGRT1OcUKkN2BNnZjPSlzkPhEt3DEsdpJIkhChwMMfbNc/N8lwdHBUWW95Y0j5y6kY7HOa57TbOlaSKhqFsZ5ZJMY5mJroQlRzZwvk1lsR4a4G2OlXv5I4Lsrt9a+FelwDjoQK2RlaMUlTGmm6N41obwOnJnl5c+bNZ8mSntofjxblvsh/Y0mo6n4cOFAUc7t0WiWT24ckWJznwB6haz6dK1tJFhuvNjZh2xTYOM1uTAnFwe1oR6rama1lV1KZU4xWqEqkmZMkLi0KuE+Hpbu4mKx8xGAHI8oHrTtTmUErM+mwvI3wdE0/hSCCCQGR2uip5XDcoU42wBXIlqJN14O5DTRivyCcHm2g1C8+bZFvywUeKRnA64zTM7lKC2dfg58Uoyal2A/EKWxmu7f5VkacL+98M5xvtnHfrTtJuSe/oTqHFtUVmwtBdXUcbHCk7/AGrZOW2NozQW6VD2+igtdPkXw0AI5QMZzWSEpOSZsnGMY0Ua54XguJi6M0IPVU6Zrpe9JcHLeGMuT5ve/HY717nYfPkzwv8AP8VC4holS8zjfegcRiY+0/iTw4ljkQsVGAQeo96zZMQaQ60rUWvbjxCMDsM0icUkGuzsHw8+HS8YWz31/M8VgrciJEQGkI679hXndXq3gltguTpYcSyK5MuOo/APS7iJX0mSe1uVOQJX50b29q50fVJwlWRcHXx6D3ecfZyC+sp7G7mWdCjrIwZT2OeleghOM0mjkZIyhJp+CW3fGKJoVYbFJSpIJB0T7CgoOw6N8ikvsJMnSSqISo/rUIH2Nzg8pNJnG+R+OXgKuMSR7UtcGmSTQrY4bFaEY2qPDeiKMZqEPE4FQo1LZFQpkRqFEZFQhoRtV9kN4pjFHLjuAP1qmg4tqyFyCQR2o7K/Ifa3OF60iUTXCdB8d4oHWkuBpU0ER36HGTQOLQ1ZLN8if6dz/Sh6G8S6M/JKMljk+gqt7D2Ims9MF7cJBGg5m9eg96GWTZHc+hmPFvltRYxwHbmIfv2WXHUAYzWF6x+EdNaBVy+RFd6dLpV2YZRkjow6EVrjkU42jFLG8UtrCYCMUA2Jm4GU6VOgmrEV43gOWA6VqjyjHJ0yBJ0fBDDPp3q6B3ILhlVRknFLadjotEonErDG6jvQ1XI3cn0H2rgECkS5NEBvbSco3H41mZqiM7W6XGNyKU0aEw+G0fUEbwBzcoyd6RKWxqx6jvXAG88dupSTbG3N6U2m+RVpcMV3NtbyNlcb9wafGUl4M8oxfkU3t6mmyqqHxS55VRN960JblbFXtdIs2mNHawYDBnY8zsO5/wDaubluTs6mOKjEtdrZW88ETTRq7BdmPUfjWVyafDNShFrlAescPW9/A0TIskTDBDdcexo4ZpRd2KngjPiimR2kegzTWix8kaN5Rj8a3uby8syrGsPxSC4dVjDA82/aluDCUqE/FOhW2u28lzEPDvEUsMdH9j71s0+eWF0+mYdRgWVOS7OTz3clnq0Sh/CXKrJncAZ/tXeUVLG2ecbamrOh8RWunaTog1LSbq3kmhIZo3nyZFPcD1rj4ZZJ5NmRcHXzY8cIe5ilyVCbi6K9HNOZEI/gC7Cul+mlB0jlvUKfLFV1xDPJLm3ULGBgButOWDjli3l+j5NXUyx6796+gbT5+WzhDhy44glMsiyxWSAFpQp39AD0rJmyRx8eRGXPHHHjsvT8C6ZJDyRmWJwNnDk7+4rnrPNcszR1Um+Sm31jLpF9JazYLJ0I6MOxFaVLf8jsY5rIrLDw4+I1z61myIO6PpT4JcY2U+inR5pI4buFyyKzYMin09SD2rx/qWnnGfuLlHV02WO3azttnPBb25lkcIqLzFie1eVyRlJ0j3mheNR3PwcB+J6afLeXNzBOviSuz8vJjqfWvV6H3IxSkjzHqUcTm5QfZQUHJjDq2f5Tmuz2cHoKif3oJIJMOgkpbGINik2pUkGghJNutDRZMkmaHkFEscvIwIqmg06Y1hnEkfXNIkqNsJWgS4Xlkz60cXYqceTQHJo2Loxn2qiGrH3qJlGuaPsqjU9aoojI2qE4NSNjVkNGJ5CPWoQjIPoaIj6NonxsaphLomExQ0IxM2WdmcBQSxOwFU68jIyb6Lzw+xtNFuba4tYWluNxKw88dcfOt+RSi+Eeg0rWLE4TVt+SN9NLDySb9gRRe5z0Ds4PaVd/snVEe4XC/ST7HvUyr3IUg8E/ayWy7pqNqYucXEZTGebmFctxknVHcWSElusrOsXCapekp/phQobHX3rbij7cTm5pe5OwGFPDyDuRThaVG8pyKoJiTUkDc21aoPgxzRXLsFGyDt3rbAxTMWtxzHc5+9BKP0HGTLBp/NMVVRknoKxzdG3Hz0WSy05IpEaZ+YZyQOlY5ytcHShjS7H0kcD278suBjYZB3rMpOzW1GuGV6fUmsX5HGNtsdDWqMNyMcsjiybS+KJLd5PDlKAjfB60OTTp0Mxahq+TF1qZOSxPm3ye9SMPoqWS+xPdymZwY/qz0HetMVS5M7d9DDSNMXw5LmZsMRhdunvWbNk/wxNunw/4pEhkKfRIy/0pFGy/yWvh3iJbqBYLiTwpUGMnYN9qx5YbXwbMctyH/wA7EchpkGBnHMKy7XfQ4pt7OLy5lkkGFbP4AVqi3EW4qXZXLgvbXHIT03Brow+as5kltk0yZdREMRZmwP71FC2DdIpWvcPS61M93CgSQ7knYEV0MOqjh+EnZgz6KWf5w4B9H+Gt7q8jol1BDyoWy+d60ZPUIQ8NmNenZHxYou+EtQtHZfBEgXbMZzmtENVin/JnnocsX1Ytls7iJyrwyK3oVNP3w+0ZXhmnW1nyFG5AG+TX0HbyeHSVnaPh78S7VdK/Ys8AhleNY0kJHKSP71x9RpXLJ7iZxdRppwcsi5Rc4pgoLE4Ud+1YmuTLGznfFuqQ6nrzvAeZI1EfMOhIrZii4xpnoNPFwxqxjoUmIlpU0aW6GdzdPG6MjFHU5DA4IrPtTTTVjIunwW/hzjfU7ezumlvJ5uVAgDuW+o+/sK5uXS4pONRo34884XyeuNam1JsyMSD1zRrHGHCETySk7bMwyYxVsWg2JuYZzQvkYguBz60poamHwyY60DCJ0cmgoKyZGqmiiYPuKBoILtJ+U8tBJD8boJuDzLmkrhjZKyBTmmeBSMMx6VSJRqdqjBHvCPCcnFU1yiXMduIVDHxBknOf8dax6nUrTKLauzpaLQvWuSUttCO5iNvcSREhijFSVOxwe1bYSUopo5s4uMnF+C72HwonvdCS9+cRLiWISrFy5UAjIBNcaXqMYZXDbx0eixeiyyYFlcuWrooJBBK43G1dpPyebaqTRryMR9JqWi6Z4wuRjlNS0XtZGbZ/SpaJtZlY3Gx7d6qTpWgopppM6xZ8CaNBoYu0y06xeILjxCcnGenSvPy1mZ5djfFnssfp+nWD3Euav+otWMgVouzNtNljJO9VZaiyHULRZrcsRuhyDUhN7tpWSK22P9C4ETUNKS5e58OSQZRVAIH3rFl1eye1I6WDQKeLfYk8A20zxncoxU49q1qW6NmLbte36InI8U470xdFPs0kIA60RTYpvMyvyqCWJwAO9OjwjPLl8BtvwZGUD3rszH/locAexpUtU1xEdHSR7mZbgzTXPlR4T/Mrn+9D+qyIL9Ji8IvMug6NpWiFoY4kYJiOVfrLY71y/cy5Mh2vZwwxWisySY71uSMFm3OVQDJG3WqUbZbboxcWsNxpxldBI4PftVqTUqCcFKPJSrrUY9H1tGxzQAhnT2z0rpqDyY68nMc1jyfgtGu8VWGp6fFHAGYlgc8uOUd6w4sGSEm2b8ufHONIg57C5v0/ZyyLHyqpEnXm33qfOEXvAjslJbBpeXCwxmKMjcYI9KyJW7OvxFUAIfOoO4z0oqBsMMJSyG+GG+R96yt88m3GqiT2EpZS0g5wNhQSXIwYKFnhflTPbpQEDdH0G0uVMk8S3EmeUBt+Udqt5GhGSKkxXrejWen6pyxIG2DGNtwpp0ckpx54LjiinZtbWMd4/K0a49QMGlNtDmkej0iG2lKCMcvY53NO3uSMbSTZ66sbY/u2i5uYZVh2pkW+zPkkolfu+AormYyLclQezLk1pWdpUYGm3Z+cSry7d6+zt0z5UkFQAg5zilugq8DeDVLpk8I3MzRdOQyEj8qzuC7aF+1Bc0MrU+QelJkhtFw0L/SWseQBhl1JzOFpI6P2G2MhCFM7Ngn8KVJB3Q6tmwoFZ32QPiOcb0DRaDIWxtmgDQbA3SgkuBiD4TSmhiJ0cVVEJVbNCQlVsGhaCRNG55higkgo9jWFDJGN8Gs7dG1JyRobRufYiqUwfbdm3yLH+KpvC9tmTpz9zVe4ivaZlLB1OVZgem21U5p9hLG10zP7NJ/hqnkKWJj614g1i20z5CO6Zbbl5AMDIX0B6gVjlgwynva5Olj1Wphj9pS4FAsOUdPzrTuMXt0avagdBU3MHYQyRAdqLcytqITHvV2VtPeBzGr3E2jbQ5ngdoWdvCfopO2RWfKt3KNunbXxb4LRbgOuO42rC3R2YcqghLck9KW5DlEjv0CQcg+puwq4d2DOkqNLTVL6xt/AguJI4f5QauWOE3ua5JDLOC2xfAP9ALMe3fvR/gD8gjONzvvTUKbB5Zsg0dAN8G2hBZtXj5v4QWGfWqy8QLwV7nJZJep7msHZ1JcsHbyGmcC6INQv0t9NmMh5VGCpPY5ooRcpLaDOaUHuK+2qEjetuww+62Ti/eRFI7jFL2Ux6nYj1/Wp0X5aB2MjEFuQ9AK14sce5GbLkmuIiWLRL67PPJG0YPVpBuafLNjguORWPT5cjth8Gi/J7mVy3fGwrNLO5m+GljHsfcOvHHfpG/R/fvWLM24s3afHCM1wOrqzQzMUJU/fINc+M2lydWeKL5QIWaCRRIMb7MOlaFJS6Mzi4vksfyCXd1LbiTlVMFsdcVhb8m5cJIjv7CPTIA8cpKc4B8TqMkCij8ywmW9gtreCLnUcy85Geuen6f1odsm+CCSfV5LfWIXilaKNl5PKcZrRGCcWmVVuye8XxWWYk8xPmOdzS6a4CYZZXfyfnJ8uMb0G3cC+Ai4u4CY8zKCN8Z3olFoS4N8s2SSK4kBySqjA7VdtdAPFGXYzSOAqPL+tBuYP6fH9H5X+EAdtzX3W7PiyRNFCSd6FhDG3i6UuTBY1tU6VnkRFv0dOWAVhn2D5JX80/wBqWOXQzsx02pcixtE3Tes7IHRNtQloMibpS2EGwGhYxdh0b7UpjiZHNCQmjffeqZVkyEscDrQN0ElbGFtF0z1pMmaYxGlotZpmuAwEPNg0i6NG0nSEHtQOQxR4J0tgeope4bsslS0Hp+lVuCWNGTaDfy1W4vYjRoMdqvcTaDSJjNGnYlxoFkTaiEMHaLPvR3QO0ytpzb4qnIJQbJ0sdulC5h7DYWmT0xQ7wlB+BrYyTwAZIf05utZ5bWbsUpw4Gi6i2PoCHHXrSXFGtZW+GaFhKcswJ9SaiVdEbT7NHKIOuftRK2ycAsshfYjbsKbVCnIHkPvRggkzdaNCmCwXjWV0kyDJQ5x6imSjujQClsdlwtL631GISQuCe6n6hXOlBx4OvHIpq0YmAVCWIA9SapJ3wR15KLxnrkd5GLO1bnQHMjjoT6Curp8Th85HH1edT/u4FWi1O7tAFWTmUbYcZroPHCRgjknEtXCN3+1OaKUqZOpUDHKK52pi8b4O3o3HLH8+S4w6HDbqSsa5PcCuY8kn2zqLFFdIguLUYO2KKEq6CafQqubVd/LvT0C6YrmYWk8bIcuGFE1aZUXUlQ0OoS25xnmHvXNcb4OunfJHc6o0sRViB9uopkY10VKn2e1bi+XQuIZ5U/eI8cZZDsGyin8KOGFTgEnSKbxR8W7jVNTs9NhhWESzINmJLHmHU9q6GHRKMHMLtWN141j12+kNtMJLaJ2jjA/hAOMevalPT+3G2FQ01GYyWbOM8yeYYrPBfIpAlvxoGaO2IMxX6nQ9PvTJ6drktjO/4lAgQRRnJPVvtSYYvIKdm9q8nMJLhirNvyn6vy7VJIjH1lMCBy9PSs0gRtHK3KP80oo/M8W+9fcd1Hw8nigANA5WQOghGxpTBYztYgSKXJ0XRabBeSAYrFLsqqNoxmUmq6Q0ZWhwc0mXJA+N+lLaIGQzEdaW0QPgkzigkgkw+E4xS2NQYj5oGhl2TI1LIGRW7NEr4IBJXf2x/mgclbQSg2kw23gwRjrSW0aIwrsZQREUmTNMYh8Ee4pEmaoxGkCAqDWds0pBUUWe1KkxyQWkQz0pbfA5JEwiwNhS22Eo2eMYxVWyONEEsdMT5AaAZo9z1pqYiQOYC/bai3CtpJFZjuKByDUEEJbD02oXIYomflsnaq3BbLCrew5sEilOY6OMM+VGMYoNw/ajDW4HapZe0geICr3AuJDIeUe1MiACyzDPpTaFWCyy56GioDcCSzAe9GkLcuACe5AyScU9IU5fYG90VbmRip9eho9qapoW5u+HQPc6hPMMPM8g9GYmmrFFeAXkm+2BtIGyNqb0KfJrbWYvrgRmQR7d+/2qpzcI2kOw4lllV0XHhPRY476PwwQFPMznfOK5WfM5L5HoMGGOP9pfiCcKpyfQVzro6CvpA8tsD/qY/Cqc2uhqxNv5Cq/hhAI5SB65NFGchvsxZVtT0xTzGFyrejb1shm8SET03mL5NBct4S831Y3GaU4rdaN8bpWVrizV/k7cSBuX1APUVswYt7phJJlX4y4vjeHR79n5Ybi3VVZW3Z48oQR17CtmPTpbl9MJR7Ryxda1F+NbS7jtJp7G2fxpLiJCUQAEgk9BuO9bMvqGg0yjps+WMZz4im0nJ34Xn+hMjjDHTYn4Z+IV3LqfJJcSQOg8LlTykLkkDb7nf3rp58OOUOux0otKzr2u8cXM/DawxXTSzyssRVT5gNs+59PxriYNPCWR10hEE222Wrgzh6WztILjVH/ZqsoZY5fNNJnuE6ge5rLnyKTax8hTVD3VOJ7ezaK2sI/DYnmM0nmkA9R2X8KzY8MpK5i4on0zUQzZaTmJ3J9aqcKCot2m3gJXesMkCx0t2OUbms7TBPzw+VPpX2ez4dZKlrv0qWSwuO35e1C2TsPt4uXHrSJyDofweWAVmfLKqzeH6qj6CDo2x3pRAmJ+lU0QNiPSltEDoGxSpEGFuxOB1pdDVyMoUwRzUmTGxQ3sLU3LhVGazyko9mnHBy6LDPoUltaWxIzzKzn75x/asUcylKTOjPTuEIkMEaqd9sdaJ32JSVh8MaHvSZWaI0HxLEBjIpLs0xQZCIhjziku2aFQbE0Y7ilO6HJoKQKehpXI5UyVVBHvVBHvDobLojeP2orAaBnt8mrUhTgYW2x6Ci3A7DbwMUNh7DIiHeqbCUQq0suc5xhRS3LgbGFjFYAq4HSl2aEkjV1xVplg8v2o0AwSU7Va5FS4ALh8U5CGxdO+QachDYvml5eh3p6ESdAE9y4zg01KxUpAEsu5JO9NSEuQK9xmnUhbkQeISTRFJmvN+FFQVo9DIIrmJgcYcb/jUkri0HjkozTOrcG2bSW8zRn6iAT6Yrzmeai6Z6/DDcWbw1gXlG57msDds6UYqPgBumODvRLkMRXt00OcN+e9aIxCElzrNsp/f26t6tGxU/4rRHE30QUXWraHOx5dQlsn9LiLmX8xT1iy/wDTYSTKnxPEmo2zQxXEN1zK3LLbNzgY7kdR171rw3CabQSdHFtU4lk4QvbKK/t2uJNOuhNaKFL+OJOydOh5T337Vx/UtRj9e0efH6ZqdklcXKPcZR7T/np/ga4PLL4Ot3H9TThXhzVtYfV7JdMvbqC2vhCyQPyM3kbkznrksu3fNeQ9Q9XebNg1enSWVR43K0nKUYtL6aqR0s2hnOD45SOeab8NeJOCuMUg4ptJdLtNriW5lfCCLOPqP8WBsMZr3eq9fhPTShpvlmdxiq/xV5//AFvtmnPgcMfHLLvZfF23tNXeDhiF5rj/AEINXvog7xLknlgXovU+bqc12/TdPqM2kx/r6jkauUV9/ny/9DnexJJSyP8Aodd0LWdZGg8k1qstxLIJvnL5liIbBzzSOQcb5xQ5MON5LT4XhIyScG6TJNOsMytJe6/phnYgt4cjSn8OVSMfjUm1/gg6L4XCLlo6WAxjUjNt/wAuBj/Uiubk3eYi3Zc7CS3iVSviuOxOF/zXMm22AMxexqACMH05qVtYLr7Phz5UV9e3Hw82EGKFuyG6wk0LlQSC4IiCMbUpljgeWIDvilPshmMYobIFR0JVhUbAAVQPYXE+cULCQdbZZhikyLHNsvIgwN+9IY5cBkUuDkjOOxpUkGmXrgqe0muIxJAIx3YMd/zrlauMkuGdzQyhKVNHROJEshZKAxXCgb422riYN+5npNWsexUzl94yJcsI5g49gRXfjdcnkptbuGeinYbZ/KpJKiRkwqGY0ppBxYdBOaQzSpB0MxB60qUTRGYwt7g4pLSNEZBsc2aVtNEZBSPml0PTNiM0JZoY81LKqzAiqWibTHh71LJtJFhGemKhaiGxsEUAdBQNWO6PNNiq2ksgeWrSBuyCSTNEUCzvRoVIXzNnNPijMxdcHrTV2IYun6U4Q+xfcnlyadFGeToUXNxjNaIxM7kLprsJT1ES5Ab6kFOadssF5ERNrSRnzHaiWLyD7qrss/DegTa60ckzGGBtwB9Tf4rBqNRHF8Y9nZ02jnmqWThHcNAt4bGyWGIco++d68nlblN7j3GJRUUkTXu2SKBDmIr24CqaekUVnWL0BSQa14lbIc913WDGWFdXFjTDRzrX+IlRWy4BHTeuxhwWzRE5RxJx/d2lwUtrh4SpySmQW/EVtyYYqLUjXCMWrZZuBrnU/ial/Yavaq0mivFIEeMpMQWI5uY4wQcHYivz96rotLoNU/UfS8n/ANvbTtfyl9fd9/0N2i0eL/7VffSPsrgL4aQ2mihL23kidyGWLx2d4++79SQxY537elY9PpXkm5v/AN8/68idRrZ5JJYnXHP/AHK58WvhLpet6bFpt7Yy6jY3k4EjySZaAqDyYO2FG/U9Tvmn79RoZuWn/c/Jp0uplni4yXyij4r17Vrrh2aDSdCvcpHNIsq21r4IR1YqCCdzlQN6+nf2a00suees1eD58KM9+5yjSbvwufBinp92SUspLpOm8QXF/DNLb3k8lxD40buGctHkjmB9NjX0zJlw09rXAHwiqR13hTh6+uILcXCpbpEmAMAMcknzd87nr6V5rUZ4W2nZnnOjpujW9vYRAO6cwH83SuJkcpPhGSWRfY0PEcEG0TCWXtjoPuaCOnnJ2+jJl1MIqovkga/e4Jd3JY96f7ajwjmSySk7bPnBrcele8V2fLGjXwgKIpJm8cO9AwwqKLGKW5FNhjjygdKX2BZiMYO9U+iWwhTVUEExfpVtJFBkWBj3pUuyDaxXAB70iQyPA0hIwKSNCUUmgtBJDPS7mSzmQqTuRnekZIKadmjDkcJKiw6rxHPeTSoGJQMVG/btWWGnjBWbsuqlkdCyIFjltzTXS4MyVvkNjTIFLY+KCoYzSpMbELjXFIfAxIKjJzQDY8BsMm4pMuzSmGQzUqQ5SDIpaCS4NCkEpJ60ihkWSA5qDEz1UWbY2qFm2cCoQx4lQl0atLmoVZGz1ZTImbY0SQNoEmJpiQqTA5mzTaEtgMtMXYlgE22TThUhReNsa0QRkmxDeP1Na4qzFNiS8mIyc4FaoxMkpCDUNUEORnArXjxpmWWRlbveITE4bn6HOPWtscFqhHu07Ow/Bfje41zUIra4gVEl5uQg/wAq5zj02ry/qOljh/a+j3Xp2rlminONfR3NLjwPPzYHcV5tw3noo5djM3OrQzQ5Vh9waTtaZtjNS5KvqWpxqx5hIw9iB/atcYBNiSfV7FwQ1pJOx6KZev5Cm7J3+4iYFcWtxdrmz4c0yPt4l8GkH3wSf6VojJR4lNjUmxJdcCyXLGTULzT4U7xWWnRoPtk5/pWqGqrjHF3+WNcFJHNOL+HOFba8dP2RbXDInMt1M+Dz7/wqB02NY9br9Vigk4SkpvbUVff23wv5fA/Fghtu3f0afDS7jk4kuZnu5pby6fworXUYgtsQN+YE5ORy9t8ZHevlHqfpq02zH7cYR54hzL+r89+P+53NHii47XKl+D654d460/UbdWWQxsVLMsikYwwU/wD8jj3p2n1UcS2v/wB8HKy6PLgk+OCnfE/4ixWVm89nf+A0DTRKirztLOqn93yAhsjBIGCDWDV6uW5T6h030l/L8fydDTYv0yc8vk+b+G20zX5W/bkdrfzSzSGX5iELMhPU4I2OT0B7V9D9Hzan3PbhilGCimpWnGVt8Kvox6jM5S4XBdF4DSfD2VyyQOnIjqcYXPTvtXsP1dJ7o8nHyweT/E0Sy/C3XYAWgY3aD0Yjb2pq9Q08v3Kjl5NLlXMZ2Bpol9ZTGK5heKReqsDTfdxzVxMElOLqQ3tbKRSM5FZpTRaGgQKACcUh8kOHPbYNe1s+akRg32FRshsEAoLKslCYFULbs3bY9alEMLIBRJEJFlFUyEyT9N6DsiD7dizCharsux3ayhQB2rNJDFyM7fzb1nY5MZRR9KTY6KsPgTldCRkUtjIqmExxb9Mmh3cUHtdhcUBFJbHKIdDDSWx8UwuODApDY9RJkjoGwlEIjXHUUDbXIxR8k8YwaB8jUgiMgULQxBMbjNA0NTCY3zSWqHJk6PigY1MlBBoeQ0zHMPWoS0eLVCNkfORV0A3ZqZOtESzQtUSBsjd9qNIoFlkpkULbsEkbemCWCStkUxcsW2L7puVaakKkxLevgGtUUY5Mr97J1AFa4cmDI0I+ILe50+BZJYykbjZq2YHHI6T5M+bFkxpOS4ZznWNSxzHmyK7GPGcqcynTa1Al4jXJbwA2XCdcVuWGbj8OwMe3enPo618LeMoLXizSZYcSQsfDUKcbMpUflmvLavTzcJKXZ7LT5oqao75rfFRtwQGwO1efhhs7UsxT7vjVoZOdJvN3961fpVLhoBapwd2H6JqUnFGWKtFEhw0g6E+grFmxrA6O3psr1KtFrtrW205P3SAN3c7sfxrI22dVJIE1PWRbxtj6sdqZDHuaGrkqRsdZ4zvTbaZAZAD55nOI0Hua6O/Fp43kGIi4o4M0TgnSpHlc6vrPLkzMP3Ufsidz7mlLUZtZcY/GFDoSd8uj5q+JMw1jUrS0T5kSv5njJ3LHtt7du1czTem5MMc+r18otP8Aa1wlDwuen5fPLCw5J8uTSX4OgWfE/FPC/Dxj01oJJJYI7SSWcsxxz7YOeoOw9zXzzQ6KHquTNKE3+5r+ncf+/Z1cnqEZQtLooPGnF9r8ROO447V/2Xq9oTIL6XypLOpJkJ2yO25/lPrXax+n5/S9Ctb6jheSE/jPGvk6f7WvDu6aX33wZM+reXGt64fgR8Ma5cW9yslxIrOW8R5C2SS2Op/8619sx6LFpsKjBUkqr6/oY/3Ljo+l/h7qbmCMyAlnA2PSvOarGvBnnFeTsOlQkxK8X4qDXBlXUkYZY9vMAvVNDTV7QgAeJ6MN1PtQQltdozz3TVM5Hr9/Pw7eNb3VqwP8Dg7NXocOH34pwZ5zUaiWmlU4iR+Lpix5IUC+5zWxaRV2YH6i7/aUGVRXcR5IgCgg0RDAGGAqAyNm2q0gCB3LHc9KOqIR+LVkNkfJFA0VYTAeY4H50NUC2NbeQRjA/OlPnsiYztZc4pMkMiN7SXpWeSQ1Dy0PPiszNcWNbeLmG1JbNMUHQw5pD4HJBkcXSkuQ5RYVHFSmx6jQXGlLbGqNEqpvQDEjcLQsujIOOlUWSBtt6hadG6S4PWhaLvyTRz7jHWhatDVIJWc560lqhikSeP7VVBKR4T+9TaXuNvmBVbS1I8JAdu9Si7PE1RLNGbNEQifdTTEBJ0DSUXQq2CStvTBbBJW2pqQDYuvG2pkRE2J5YZLqYRqMkmtNqCtmVY3kkooaRcKLqzIiwkYIBddqyfqZY23Z15aLHkSTXKDuJeF7SXTnt3XMXIVw32ocWVqW5MPUYYyhskuD5d+I3Cd3oMsjxHx7XqGUbqPf/Ne60Wrhl4a5PCarRywvdHlHFNa1MpzDJr0sI8JmSEeTPBXH0mk38cPjeHLG/iQuT0PpWPV6T3IuR1sLcKo+qBx3b8T6RFeWsgPOgJXI5lPcbV439M8U9jOx+o3orUd7LqmpJbpIQmcuQfpHemZduHG5MPBGWoyKC6Ow8L3saRxxRYSGMAKBXlM1t3Ls9piSjFKPRamug++cYrNybVIZaZwONYdJrsssDHaNfqf/AAKGWp9tfHs0xTq2O9Zvrbh7TfkbCJIFXykxjA+w/wA0rFCWWW6Y9dHH+LJmt9Okv7g+JLKSlsj79Or49B2969Dp0tyggH8ntPmfjmO4gvDe2jvFdxtzpKrEMG+4r060uDV4ZYNRBShJU01aY5pbdvgufCc54g4E1JJ3ZJnjB+Yd8FJOZSpzn+avN5NBp9BlhHFBRj9JV4r/AEEt0tqFvxW+DDXumWPHmhqrxXkKSajbKOZ7eQjldvXlLBgT2P3rr6LPCEnpsnDXTflfRWPI1eOSK3oGkKZ40V0uQsYCuoIC7g4xgZIyw3/tXay5G07VDro7xwTYvaCHMgcFQcKcgbdDXmdRJSuhUnZ3LhUtyIGHX06V5rOJLS9v4BEqjbvWJO2ZsiXZWviBwhbcS6RI3IBMi8yt3rZps7w5FTOXqsEc+NxZ8038b6fdyW8mA6HH3969xCUZxUkzwOXFLHNwa6PcVcLXPC13b29zPa3DTwJcBraXxFCtnYnsdjtV6bUx1EXKKarjky6jTy00lFtO+eCLR9I06+03Up7zU1sriBA0EJQnxjvtRZcmSEoqMbsDHjhOE3OVVX9RKyhcmtqaaMj+iCZtqsGgSRqtEI+fl61dWCzMb87gKMn1q2qBsYRFlUBUb8qW6BthcPOu5Q49xQuq4LGVpMcgUpqg78Dq0ctjFZpDYsfWT9PSssjXjY/siNqySN8ORxCmRWZ9mxJIMjQHrSWOUUEooApb7GJEynpQMNEgIqg0YLDNCU2alh61dJFWY5qsps8ZOXcVVJktGyzYqqL3G4ucDriq2hKRn5k/zVW0vcbC5Pc0Je5ki3PvVVZabJUuAe9U4sPcSeNQbQ7M+KapJETNJJMimJfRbaYJK9EKbQJNIPWmKKAboGkkBFNqhF2x1Y8Ix6lZCZi4LdCDisU9S4ScTqY9FDJjTd2w3Tfh0Lbmkkn5gfUb/alZNc58V0bMPpqxdMdGxNrDyRheUDoKQppuzTLC0VDiglI3DKRn/FdHC76OTqItdo4Tx8RJDKDj8RXo9N3aPOal9ny98RNE5PGubZcEEl0HQ+4r22iz8qMjiuKuzjN9HfXch+UheVlOzKMAH716K4RXzdHQxbV+58HTPhJr+t2dwkV/exWcZIBYZcH/ALgP7V53XQxLnDG//fySbw7/AIyaR9m8BfDvTNX01bltYBmuMNmKMdO3U18312tn7jjtpI9t6foIQx7t9tlz1Dg48FpaMl4LuO5DFfJysMY9/euXHMs/NHWeL2+i3cH6OJ40vLteYZzHGR+prJmlXCNWKHll1nu/k7Rn6SOMLj+EdzWNRbZqKLqam/ukh58AnDN/KO5/Kurj+JHKlRzPje5/atzI6gpCq+HGn8qDoP8Azua7OlWwqLo5BxFoLXMgULkE53Fd/Fm2h7h1w1pZ0XSp0TIEzovLjoQc1k1GT3prd4Et8l3sLu/0y2uorHke9tP+OigkXmS4t3wLiFh3BIDfnXOqMknPrr+GumR9gP8AuFZX0P7Z4fQjTyf+IsmOXs3Pb3T0b8DT3qpRftZu/v7/APIV8UW/hvShCqbHbHWsOWdsFnTOHQUZQfprkZuUDZeoIluLXHtXNfYDEtxdi1kMTEZHrWmK3JNHPlw3Z8/8eaHb3fE106KEXpivTabM4Y6bPOazSRz5d7QuktI8YCLj0xtXT3Stts81tX0CRWVtpmpW+ofKrOlvIJJLf+GQDqPvRuUpxcE6sWorHNTrpkPxM4usOL9Rtp7HTzZLHEUZmChnOc9B6UWi089PFwnKy9fqcepyKcI0UWY5yMV00cq+ANxhsDJPpRoCzdLTmGZDj2orKbJ45EgI5QBVNWAGx3IIBzSnGuirDYLkEgUEk0En5GduEcDmAJrPKw1yMre3K4ZCCvp3oLtDEvI4sX7Y9qzzRpgyw2ZAxvWGSOjB0ObV/LuazSRqi7DEekPkemS+L2yKENM2EwHehoLcbibepRLPF96qgrPc9VRLM832qUUas/vUoGzBlwKlFWa+Nt1FSiWe8UHqfyqUXuNhMPepSL3Eiy++aBr6DUidJjQ0MjLglWbNDQaZuJfepQVmskvvmrSKbBJZqOhblQG8pZgB1O1NSVCbcnSLdoHD/wA2I+ZFVQBzPy5z7VysuVp8M9FgwRUUmi6paxRJHFGoVV2x7Vhbb5Z04xS4RHeycox6UCQ9uhLcTEBt9qekJZW9Zljnt5EkXnB2Oa14248xZmyxU1UjgfxDtRayyxk8ykZVj3Br1ejnvimjw+uxPHNxZxs8LHXdUkWQE20Z5pPQjP0/jXZnqv08OOzDo8PvZeekUfjvhNdIv+S1iWG2kHMiqMBT3FbtFqZZo3J8h6vAsOTjpiDSNLMFwhwN2HQbda6M5WmznNbpJM+vuA3+WitgmQFUAY9ABXznO9zlf2fQcCcYpLwdK4psL3XLDQJLaaRYLe5PzLKf+WRn+qgfjXPwShj9zcu1wa8qy5ZY9r4vkvGizhox2RQBt6YrlZFyd2HRtf3JnJPY9PYdhUiqDEN1G0Vjd3GPqxCv3PX9B+tbIu2kA2ULUdMMvNtnPtXUhkoqxFLw4DLll6b9K0++64Juogv7ExXEMMSkhPMdu5qRnatsC+Q9bebT9WsL+MAyxJghhkMvdT7EbUpNODjZe4sFrp7aBqMd5pbMlrOC8e2RgneNh3x0waS5+5HbPwVbLhp1jZ6oA0CLZXJ3MBOI2P8A0nt9qwylKHfKKtlg023e3k5JFKMOoYYNZpy3dEstVlLyx9cVjkUUDj7WU0y7ZywXbG59q6WkhuVHP1UlFWcb1XWUu72STxObPfrXcjjaVHHc7djH9jXUtstysEnyxfkE3KeXm9M1s92FuN8nnFiyOO6uA+PTobOAsyhmAJLNvSd7lKkN2RiraKfc2kUuQ6KV9MV0VJro40knZUdd01bKQNHnw26A9jXQxStcmDJGnwL44OQdMyHpThdEF2/LI4B2BIpi6Ab5A3kwOtGC2YiujGfq271TjfQvcNbW7VyuDS3D7JuHtnKBynNIlGg1If2M3MAaxzS7NeOSY4hC/WnXuKzPng1rjlDG1uOm+aRKI6M0Nra5PrSJJGuMg1bgkDekuP0P3E6zZ9PzoKC3GyyqetA0w9yN1mHY0O1svcicNmhqgrN+YUIdmC4AqFNs0ZwahVkTNioAYL4oqKb+zQyj1qqJuRr4xz1qUDuJkm2zVUg1Inimz3oWrGRkTrMKDaxqkbCdR3/Wq2sZvI5bkY60aiA5Acs4o6EuQx4XsRqOoBm/01OM1n1E9kaRv0GL3Jub8HRFuo7RFijHKqjYVx9rfLPS7klRLDqAZicjYb1JJobjabAb++2LKfKakYjWIb3VFRSCcZp0YWIbZXJr7xpmhByZMqv36j/FalCgHycv+Ids+pRW/hrmUuY/z/8A8Nd3Q5Fik93VHn/U8Lyxjt7uhAmixafbCBFznd27s3rVzzPLLewsOnWCCgijfEbh8S2MMnLnllxnHqD/AIrq+nZv7xxf0cv1KDUFL8lO0ThWW5n5xC0iJ9Maj627DP6n2ruZc8YR5OHjxSnJOCtn0vwVwrcfs2CZ5FRioJUKTjpXzvUalb2oo+jYNNJwi5Plo7FwhpbHTr2GUiRJIymBtvjb+1cfLmTcTqY8DSYDorSpAIpFZCDuCN6bKi4trhoOnHl98UKYQJqQA0y1RujM7n8wB/Q07Hy7KbK1cxRpn1rQmwGxc1q0jbDb3FN3V2S7I/2KPG5mGSajycECbnTlZVwNlGOlLjMlh2jRIkLWdwMwSHmDf+m/qP71cn5RLGttbm0kZH2YdcdKS530U2x3baqViCSNzgfST1FZ5RK3ErcQJCu7YA71WwBzOC/GTjpbnVBbwSdDk/kBXovT8G2O5nE1+XqKOQ3vHdlYzmK4u1SUAZXOcfpXoVpZSVqLOM8sU6bPojTdWR447ITTC05+fwifKGx1riZMbTeRpWZ8eVNLGm6MarAZX8FSwQ989amKSqwM6cnQmudIjjQlD4hH81aVlcnyY5YUV/WbeJrcB0U4YYBFbsMnZgypAWkcJTapqNu0EeAHDHO4wNzTMupjji7F4sEpzVFO1zTp7G6k8VSmWPUe9bsU1NJxOdlTi2mJyrSthFLGtiSXLM5HJazRgnkOKJSTKdo3tJXVsqjZHUYq3QNse2V8wwHVl+42rLNINNlhsL/m5VUZJ2xWKUB0JO6LrpNmoQNMxLHqoNc2cpeDrYoRa5Lvwdp+hRtci+C+IcGPxiSCMb4965eqnn4cDuaLHpfksq7Bbnh9kv5/DkEVtznwgRk8vamLMtqvsVPTPe2nUfBNBw/czzRxwyLIzMFGfLj3oHmhFNyQxaebajEN1vhe80GWFJGSXxASGXIxjqN6Ri1EcqbSpj8+jyadqL5sANpOozygn2NO3xMmySCLWzkfBchB6HrQSkvAyMJPvgYppwIz4v6Vnc6NSx8HprR4VyPMO+Km5AyhJcgZYZ6UaViWRsd6LolmjMBUBbIXfeiSsBkbP6UVUDuoj8bFXQO42E+21C1ZEyVbojtQOIxTok+cxVbQt5j50etXsL9xGr3oK9atQKc0BzXg3wadGAveXjgyQRaWHQBmfJyOvWuNqneSmen9OVYFtGwNzNIdvzNZHKKOnGE2wuK1uUR8hTkbYNLc0+jTjhKL5Ypu71rWQpcowjbZh3+4pqhu6C5XZVeKbqTSmHMeeGReaOZfpcff19u1bsMd/wDIqXBSLziYRyq6MQ6kMCD3FdOOGwQriXw5Z4rqLl+Xu4xcRkDYE7MB9jkUnGu4vxwKlTZWpmWN8sQBnv3pleUIkkStwcOLUjQSC2soW8W4uWHljXB/MnOw70zHqFp25VzRi1Gm/UKMb4sIXTLC2aOHT7cRW8fkjyBzN/1Me5Pf/wBqTPJPJ859jcWDHi4gjqHDmlC3sY0K/SoH41wpy3NtHo8a2xSfZb9EjNtE/wB65mZNtUbcfRsvIl06soMb+YA74o4ybiVJI9e6P8xEWtX5W7I3Q1phkp8mZxKrqwnSVYJFMZiQLyn8z+pNa4uPaMzbT5FvyhY+p9aa5UV+TaJIjMY+YFx2FR7qugFki3tsJMChelIGA8iDOB0o0QwvKozUuuwWzabUggHMxyowKiVgtim+4kECk8+Mdd6fGFit1FS1jjeSTMMTEk9ga1QwoBy8nzr8X+MpdBLzM+L28JWFT/Ag2LY/8617j0vSLKlfSPJavM55HI4VLxA8sjO8jMzHJZjkmvYKCSpI5uw/RCKxmtrdZHieNT5izKRXy2U4ye1MfscVbRu2tKqhZFLFRu61ftN8xBedUkwK61mAKeUMx+1HHFITPNERXFyLiUGSJSGOQQTtWuMXFGCUnJ89HYfh7baYbAyKjLKkZYlnBHp/evNav3d3Z63QLAoWu0jmHxp0zS0KSW858YkqQUwK7/pk8j7XR5v1fHig1tfJzBrNbKMJHIsnqVz/AHFd3e5HmpLaaRRhSHcZPahbQq/s9dx7LIq8u+Djaig/FktEtpuMHODRN2GPdGslkvouUYYZOPU1mytqLbQ/FFuSLjZqwwcmuY2qOkrT4LNoEebkytglF2B9T3rBndRpHU0quVssF5cMYVJ2OaxQXJ1MrpIksZWklQZK+461MiTQOO20S67PLLdIzyM5KfxHON6VijFRdIPVSbmm2Y023518V8k9qqbomKPlhV5AoUSDZgcH3oYO3QzIklaI4JQNiaklYMXQRmqaG3Ys1GARHxFGxO4psZeDJljt5F7tTqEJkDuaNRQtyNER5n5VBPvUdRK5l0aXMUluMtgg9watNSAkmuyBY5ZN1U49TtRXEDbJ+Dc20wGcj86rdEvZIGmkmhBPKSB1Io0kxU3KIC+sAZHMBinLF9Gd5vyCvrYB+oGmLEB7xqut+KQgOXJ2A71ft7eX0RZm3S7HdlZjkEl0cnqIwf61gyZndRR3MGnSqWUvfC1+smnmKLC8jEeUdq4Wpi99s9ZopR9ravBYrZgoBJyaxNHVVBpu1RO2KpIYL7+SK7iZJQHX0P8AmnxuPJdIoHFMY0+ylt7znuNBkOTMgzLZP2kAHVemfautp6nNbOJf6/gRONHAeLr+44X1eSyu5V51w0cinKSod1dT3BG9es0+NZ4KcV//AH6Eddli4S41t9V4ZfT55R8zbTiS3/6kYedfwIB/OubqsHs5U/8AqBSu2vBT7/iW51Xi5NIt3yDIVbA2QD6ifbFdHFp0sO9ozTajyyy3vHsVxHb6RpheLT418QMU3mYbF3OMZ9AegrlrAlJyyL5FeLGWkanieJ0kyy4YZwRSMmNVTKTado6zwxxpKqqt3brOmPqj8rf4ri5NPFP4G+OeUv3F80zXrO7LIkMsSnzBnG1cvNiceTo4cl2iW+kj5kZWGM4FIxpobOSDbG5TC5dftTdrdiHNJclP4t1eOTXLhSrMUwnT2FdHFibgmc3LqIqbQjm1BmjKxpyZ7960RwpdmaWplLhAARlYMCQc5zWnxRmt3Yxg1VShSchSBnmPQ1llht/E3Y86r5uhDLrtys7uo54yc8pHQfetiwQUVfZh/W5Nz29Ei8S2zD97mE+pGR+dKnpZdrk0w1sJKpcAOoaiJYi0T86noV3pag4umalOMumVPWZfAt5Lm9uo7GzjHNJPOcKBWzDBzlsxq2JyTjCO+TpHFuKv9pfQeGPHj0LTjrF5hlFxdEpCD2IAOW/SvWaX0DLlqed7f4ONk9Sg7jiR8w8X8eahxbrE2o6nOJriTso5VUdlUDoK9zhwQwQWOC4Rx9rk7ZXTrBz9X5U0P22frypR4Xjl3QjBz0r4tVStGp1XJSIrP5uR0iPkViOY9hmus5VyziqFtpB66VbWq5ZQ5HVmH9qU5tjHjUSPkSZSeQBQcAYo02hbp+Ay21J7KxuuXycwWMFdjuQf/wAaVKG+SGQyOMJHM+OTd3HIzuXiLc2e4+9dvTbY8Ls8/q3Ju2JIImvyqxI0jnqqDJp03s7MO1z65C7vS5bdgssbxntzKRSlNSfAnJilF1QvujkpGpBA3JFaIRa5YCVdjnhGOxPEGmftUN+zfmE+Z5evh8w5v0pWpc1hk8X7qdfz4N2k9v3oPP8AstX/ABfJ2j4ttwTHp+lvwwLMagsmSbEeXwuU/XjvnHXfrXlfTP1m+a1F7fz9nr/V1oFjhLSJbvx9fn/IpdjfW8zkcwRs/S21diUZLwefhNNjqx1aDTbhWlkVYmGCc5x71knjlkj0b8OaOKVt8D5rpb7laNg0fYqc5rJs9vh9nReRZOUwy3mS0IkdgqL1LGlSTlwh0ZKHLZi6vFvp+dN4wMKQetVGDgqYOSfuu4lhsdLujZRyC3fk5c5xWGc47mrOljw5NiaiCX0oVRGPqzuPSmw+xWT/AKQUCjYo3EhWqID6hL/wj8wwaKCtgZX8eRJJcHJGM1tUUYHIFe4b7UVIXKQx0XTr++DyRW7tEAcudht/WkZJwj5NOnxZcnKRLb2j6nLHbxJzyOdlbbFC5KC3eA4weVqC7Maxpc+jTKlwACwypU5Bq8U45VcQc+KeB7ZEVnpxu0EkjMsZ+kDq1XKajwioYnNW2EycNRzIQpaInoSc/pS1nadsY9KpKuiv6x8Prr5Ce+DjwYmwXXAz+Ga24tZHeoV2YM/p01jlkT4RV4eEtQvWHy4JB/ikGBW56nHHs50NFny/tXBY9D4HubFGmkXxJenOfpHsK5mbV+5x0jvaX094Pk+WFJo+oXV20IgKAblnOF/PvWd5seOO98nThp8uV0l/3L1wrwobAEy3TMXG6IuB+Zrj59Qsr4R39JpHhXLst8GjwAfXJn2NY3NnVWNGtzoHjRkRTurf9S5/pUjkp9B7PyV+64Z1dOc4EkY6GIlmP4VtjlxsrbIplzxONOuZbW/2wSrI4/qDXVjp/cW+ADfhnz58eY9M4u0K6fRGmgvdJZ1SI7ExbFhHn6lGeg6dBT9N6j7E5Y8rpdN/Qa00k1kXKfg+eeCviBqXC3FxtZrp7Px4zFIG6BWXIyO3Qda4XrXr0Z6DJqdBLfLnbVPm6/BebC5YG8Sba/BiDj19Y4r1eOXVGsRLO6yzwrycsY7BvcgZyR7Vh/8AyPWQ9JwZI1PM9vD4tvvhdf50Zp6XKoKUY20l3wm3Vju2+Id7ZWkZtTdXNkZvDWWWPLAHZc42B9q9zpNdhy51iytb2rq1/Wvugc2BRe3hSfNWdy4EsprNYrviHUVsBIFdLEJz3Dr/ANoxy59WI+1btVFSe3Er/Pg5sabs7lw7rmmC2g/Z9sOdieZrk87rvt25a8tmxTUvmaU66LTHclGW4eQnl3JY1hcW7h9jfc9t7mOoJU1ZEePdMbGs2x4+H2NeRZXuXQxsbQxuMr+NDKfBaVlc4w08Q6w8i9JVDn2PT+1b9PP4JHM1EPmIHiIzWqzNQNd3ENknNM4X0Hc/hTYQlPhIXkywwq5sUTpJrkEitG8MDYC4+pvetPGF0nbMDctXF3xEs/CXD/g2DyXPMwZQo50+rFc/UZN06idXSqOKHy5/oU/j2O34bDXMVlPcxHdgpACffrtXS0cXn+LlTOTrsi073RjaOV3Pxki0FZPl9H8QsckSTYH3+mu//wDErM/nI5GP1mWNfCPf2cJ+LHxJ1bjacm7k8G1T/TtY2Phr747n3r03p+gxaNVFc/ZnyarLqpXkf9DhetXRDNv3NehUa5NuPop2oagUJwajOjCFoWHUznr+tLNGw/av4bXI1Wwumu3We6WTlCMo2TAxt77/AJV8V18fblFxXFGb0+fuRlvduzPG1la6PdwfKKsUkikzInTO2DjtV6WU8kfn0VrVjxSTh2+ysTP44zzZFbkqOVJ2aRAgFR3o2LIrolUKnc5zijj2BJqKEN9ardFkZch9jmtcHt5Obkj7nY50zQIdAt0hiXD4y0g6k9ayZMzyybZsx4I4o1Fc9h19piataNDOfEjcY3O496XDIsb3IbOKyR2yOUS6SbS7liJ5uRiu3fFehU98FI8u4qMnFD7SeHJLlQzjwk7Z61kyZtvCNOPBKXfRZ7PQrS2UEpzkDq5zWOWac+Dpwwwgrokjsbd2J8BME+lVul9hLHF80RzaVa3EhwOTGwK1ayyQEsUJs8lndaeOaCVzH18hxj8KjcZ/uLUJY/2PgJW4lnUGSVpP+40lxS6Qe+Uu3Y54buxbara+K2IPEBcN0rLni3F19G/SzUcsb6O3210zxgZBGNiOmK8rJUz3kMlrjooOuNFJq1y0JBj5tyOme9dfFexWee1DTyugRelMEFk4X0dJnW7uUDIp8iHox9awZ8zitkTraPTqX95JceAvjHgx9QQTWKiKVzzPETgMPUelDpdUoPbPlDNboXkW7HwUDUeH7rSnVbq3kjZ/pzvzH2NdiOaE/wBjPOZNNPE6khhpXCkQKzXan1EWf61ly6l9QN2DQx/dlLfpYAmjjQBEHYDAArnTd8s7mJJNV0LtX0KXR706jZR5jyX5huVPfPtWnFmjkjsmc7Np3gn7uJcGugaZBxjqU8mpOZ1hQCO3U8o36nbrVZpy0+NLF/3A0+GOuyOWd9dIl4j0ez0K7jitBhDGDyE55fbNTBlnljc+xupw49PLbj6FlpELuQ8xIjX06mnTairMkFvdC3iq0gktkhSR4mwTy8+xPuKdppSTujPq4pR2pmdCtx/u/aOoDykMrEdiGI3odRJe69xp0cHLDFRD7DUILNTFcAyb5GBsKwTcp/tO7hgsa+XJLcSJNOLgLyxAYC+lIV9M2d8oZWWoMwxEqLjudx+tA4/Y+MkGtqt0i7TqvsBirjFPwN3UJNQ4qurZwHlk5j0wa1RwJsrcDQcbakkhIW5ZQMjyH1p36SLK9xLtlW+IHxF0ySw+X1fT1vJZdkZ4ykgI32dcHt64q/blp1uU2v8A36CUoyTb6R8lcXwWFxxXZwadeXNr85PyTKqmSVSdsqB9Xbt0zXi9V6lp9Thlq8N7pK7p0/xJPg7/AKe4a2MUnwWz4d/7NV9rtjqgMdt41y/gzapdIyy+QlggjIyMjkBPUDm69B4bJmyzUcco7Vd0nxf/AL/Q7eXV4fTI+043JpdVT/4/95J+M/8AZLe34cI1J5LLTIjHLcJYSeJ4kqoAz8vKD52wd2AXBz1q/c1Glkp4+HFcX/sCtVpdYlp068q0krOC8ZftT4XanHw7eWl5YaipPPGQvgNHs6FOvMwBG5717r+z+njn1P6nVY05qtsm25JtU78V9JePB5PW+n7c++aVeH/r/mdA+Ed5fatDKtxcyzGUiSTJ5ml5dwPcjf8AOvsTyweP8o42bEoSqPCPpzg+3WGyik5GQuM8jjBGfUV5vNJ5OXwKSrgsUt8bqcRAjw02x6ms2zatwW2MuJdHQODrRDYR8xCgk9T71y8+S5s248MIw+Ja3htrSEyySxqijclhWZW3SRbSirZQuMNas2vFcS5ymB5T2NdfTYJtcHD1WqxRdyYm0eNdfllit+fCDd8dM1pyp4Ut/JlwZVqL2GZPhfdXd74nj+MncSZyai9QjCO2gH6VLJk3SlZabDg1NMVWlhWaQe4IH2rDLUbzprSuKoKvkEUQXl5faqi7FzTjwzn/ABTF40MqsOYd810sTp2c/LzwfM/xL4SEck81opXGWdB0PqRXtNDq3SjM8jrNKovfjPn7ia38r7V6/FJdGbFKnycr16FkkYYwN+tdOPR28LtFD1aN2LYNLkjq42JhBJWdo27kfr3aTS2tyjxO8T5+pGKn9K+atKSqSs8ZGTi7i6LTOrSku5LuepbcmsCdcUb5LdywGS3IbIyD7UxsztUQyrIg2ZtveiXImV+A3TtPbVm5EwrYyzHtUySWMZDE8zpGb/ha4tpF6PG3Rx2qo54vorJp3B0uQuO7tUkMN5IUlUKOcDytsKVKM38oKxsZQfxyOmWPSOFH1e1MtjJyq4PhsVJyfUD0rFk1CxyqZvx6T3o3jfZT9c+GF9wjdrPqQWWGUkpIg2J6nPoa6eH1CGpWzH4OLqPSsmknvy9MhWWKLoDn0Apm2T7FOl0YMpmPTlX0q6olmskojUgfUasjdcGbdN+tA2XEYwDAFJk3ZpiQ31oIcSoMA/UPSijK+GLnDarRpAGcZCk+uBVypeQY9WNINTvFjEKXM4j/APTDtj8s0iWOP7mka45p0kpDvRoNR1Rmihs3uWVcnlwDj8axZXDHzJ0b8MMuZ1CNsc6dp/zNwkcqyR4+oY+ms08lRuJvwYVOVMt6MAgSIeGijAA7CuU+XbPQJbVUTzX8pYKzFiNgCc1W1JWXub4GNvbRaliKdFcYyc9qS5uKuJpjCM+JKwo6LZxx4jt4wB25RvQe7IY8EK6K5qVuukXsciZEb5HKexrbjfuI5uSPtyTMLrUJidWYcpBBUii9t2mgJTUltZz3WI5tOu3ubSWSOLJCPGxUr67iu5hcMsds0eY1OOeGe+D4A9H1d7jV4ILq4IhnfDyytnlz3yadlxxWNyiuV9GPDmk8qjN8P7HfF2r2/BUkElvJHdW9yCCBKrMjD1ArFpsT1fElTX4OhrM0NE04NNP8lGveModSuSkLNcXMnRQMAff0Arsx0rxR3SVI4v6v351B22HaNqR0izltxJzFmMjknqT1NcrVJ5Jbmj0vpyjhxuCfL5J4dTDsGJB71l2nX3oZRazzgJjPNt1oHjS5Y6M7H6g6fCEmlW1QDYSbuffl6/nikVb+PJpvaL7viO3gJ8JGn/8AqTHAP2Uf5rTHC/IfuFa4m4uuW0qcQ3LW7BSy+B5MY9xvW3Dp470qBcrOLXHxOuVuz497MynbBlJxXooaCMlaSFb7KrxZxhdX7pbw3DmWUhQOc7Duftg1WpwrTaaeVRtxTdeXXhflhKSVyaukUu70S6seI9N1VrmSKS2nV/Fiz1B6Hfv/AHr4h6j6xHXY5YtNgdpcp0tv4dXTXldnr/RsmObUoqq8H298H7+SPRYLfUGhS7wJTELoXDoHOfOwVQpJzhdzjG9eW03tY8kXxz/qvBPWMNaj3Ix/9/BeeNrzT4eGtRkvOX5RbWQy9N05dxv7V2NblxSx8HKwxeTLBQXNo/PX/aDGm3fEfDIkbUrjT47UmKaTkHhr2HIEHbv+RNa/QIZN05aWS3+VLz/Vdf5npPVJOTXxXBcvhjDZabEbrSFlvbGIK3PEiyFFxuHAIK/lX0z06GvzaWD1kYwyO7V8f0Z4eeRyX96qZ1eL4gRSF47K2bmBKiRzgDfqB3rqPRNVLIzKpJ9D7h5pGYO5JZjkk96y5kq4COi6YDJAuc7dBmuNNUxqf5GccZGxHMPekPgJ88Gs3CTXzB44BIT1VlB5R602GpceGzHl0kW1Ki1aTw9b6NbFEVS7fUQAP6VmyZHPtjseKMOEhkIRCmQN6z3bNqW1Adw2M0ZBbeskyMrjIp0W0JnFS7Of8UWpg5sbo3Q118E7XJxNRjcGcZ4usjI7kDrmu7hlyefzQvhnH+L/AIUBHF5cApDPv4KDBB9zXodP6o3HZDtGPJ6fPDWSXTKRc8DaVbn/AOQhkI7ypz/1rZ+ryz/dITylRLpvDliJlKWVvGV7LEooZZptfuEPdfbOnaZwRot1ZpLJpdnI7fxNAmf6VglqJp1uNUd9fuOtCLeuVf2KaZZLCYXVqpJ8w2IrFKO1m6D3Ile3z1FC5FSiZs9Hk1S8jt4x52PXsB3NSeWOKO5kxYJZp7I9nWNH4e0+w0v5BIlAO5lA8xb+bNebnnySnvbPWY9Ljx4vaS/qL+J9FvZrC3ji06IpaqczW7ZMuw3I652rRpskIzblLl+DHrME5RjGMOvJzK10G51m5c48NOY8zv0Ht967zzxwpJM85j0s9TLqjtPCE9lp+k29oHWOWFQhL7FvevL6hTnNyPbaRYsWNQjxRNxxZQ8SaObGF0aYMJFY9Mjtn3odJN4Mu5la/HHU4tkezg+raTNo17Jb3KGJhuA3pXsMWZZY3Ho+e58MsM9k0L2nH0p+ZpyVdmVy+jWNCzZO/wB6pyVFJNh0KFaS2OiMLcdM0l22aYjqw0dtShbnPhxMMZxuazzy7OjbjwOffQ60TSbGG18EPyyAkNzHc1ly5Jt2jfgwYoxoWalpo0+4kkhAaFm2I6inQyOapvkzZcSxye1dhfDupXOn3jPbzGJmXBxvkUrNjjONSVj9LknjncXRcdOt5LaDxZVYPL5iX71ysk1J1Hwei0+NwjukuWFIGeTy9+tA+jVQQtsv+oT5s4FJcn0NhjXbJbSc2VyJB5l6MO9KascuBsuq2pGfGQDGTk7il7GN3JlO47v1a7t/l3EkaDPMvcmujpI8Pd2cjXKmnHoq0by6lcrFBhmkYKv3JxWyTWOLbOdCM80lGJar7guXSbGNrpY51bytyknBO/TFYIar3J/Hg670SxwqfJXW02BXaNo0AGRjlreskmrs5MsEE2nFEdx8KrbiCwlnjEKyKQAoBUt77UcfUMmCVNiJek4tRFyS5FUfwssuGo5J3EqyY8zsf0GRTJ+pZc/xvgrF6Np9Km1dlHveHtSvdeNzbzC1tAowZt+YegA7V1MeXG8VS7MmTBkx6i8b4RaNL4QfUpoo4r5DISFKOpXG/XO9c7JJQttHXxVlqnyOfiHwuOAdJgvbW+KM0oiZZAOY5BOQfw6Vm0uT9TLa0bc2NYI7kxBpXFtlcapZ3V0gukj5TPblt23Oa0Twy2yjHgVjzRck5GeLNastT1ae40+1+RtXxyxZ743NVp4TxxUcjtjp5Iyk3Ho5hx1xB8lpU0CvzXMylVUdQPU13tJDdNN9Cpz2nCdTs726kIVimTttXqoZIQAjMtHAPA8lk0epanJGilhHF8y5XPMQMDbOd65HqWtW2sXY/HJt8B3xPv4Lfhq8vGs/B4fLtawSMcSXc4649FUc2/rXiMnpKlkailvkrb8Jfb+3/sdXFqZRVYuGVXQvjRdcL6Jw8mi6dczW9lfrNNbXVySlw645cnvgY3Pf8a+by/s7n0+p9nJNSkk5y2prt8Uu+f8Abs9JpfVFHHs1CuSv/M6Zb/HrUYNaSFNEl1CSW3S2uVubo8i5D5aMgkEEFQcgfSK4Gg02TUY1PdXuN1aaaafKaddjtLr9NLFFwpXfjk5JxnqmrS8RyftyAXOoq/LG6IFiWA+YJyKAu+fqxnOa+l+m/wBnd8r31BrpLmM/+pS7X8LhnA1s55MjalUUW/gDRuWX9o6RevYzxSiV4om5WjGc8vfK19KWmem0sNPlbk1Vyfbr7/3qjz6zO9uTl/Z9E6Todlq+n21xqawW+oTgqbq0Xlb/APVjAA3/AJlrgZM0sc5Rh19f8DqS5LLacMNphRm5ZI2+mWM8yN9jWGefeXVD+0ljtsKxwf5R1rM05BLhD3TQl9KiKhPfesuS4LkKEt0qLhAqwIFAwe9YqXZuqgeY+HOoGyk01U0ZnGpGJrgEY5qBIa+hfcT7E0aTKFNxcAPknboafFAMrnEic9nKGHmQ5x/WtmF1JGLUxuFlEXh0Xc4uZlBiByqn+I10cmo2XCPZytPpt8vcn0ION9FW60a4BXLL5ht6VejyVljRo1kN+GRxDVtFbmJA6npivVQy8HkZwaYth0trS65HXDDGQe3sac58CtnJ0bRJDHp8aqmV7eWsEuXZpUaR0ERVksQ0T2zvbSc0ZwfTsap89lRdcjiHUIpgOYGM9/SssoSvg0LLFrkvHDFlFYWpnZl8aUdzuo9K4+pyPI9q6PR6PEsUNz7Y6TVEjkXzZI6YrI4Nm/ekMrS8kuDzMeWIHt3pEqXC7HwTm7YJqenWlxzOIxG53ymxoo5Zx7dkngxvhcAvDegre6ysFzOwtwpZcEAsc9KZkztQuPYnFpk8lN8DPX4IdF1EQwSmRSnMVJyV9qHFKWSNyRWeCxTqLKVx3pkWvwxOrBbmIHlb1Hoa6+jy+zx4Zw/UNN+qSafyRzZrV4ZmjdCHGxBruKe9WujyEoPHLbLsY6Ro8mp3kdvHszHJYj6R3JpWTIscdw/FieWaijouncIafZIqmETv3eTfP4Vx56icuVwenx6LDBcxsd6LoekWuoCeW2jBAIXy5UH1xWLNmyyjUWbtPptPHIpTj/wR8SfLftMraoI1VQG5V5QT9qvBu2fMHV7N7UFRXrdR4krZBOcVrlzE5kFb4HGm26zCQSJzbbcw2rNKW2nE6OLHuTUkLpLB01W2eBEyGHMMjB3p6yJwe4R+nbyx2ryXm61Q3cUa+AMKwJGc59q40Yq+z00m/KIxNFI7yKixKT9AOcUVNcAblLk2JLAAfT9Q/GgdGmH7SNzjvVEYGVXMhJwGblH5ZNH0AA6pE0nhquABnr0rRjnt5M+TH7rpdBvB2nWVhfySzPEJmA8LnHlB749+lJz5JTVGjBjhjZY+INSW4kSFJQUUZbHTP3rNihXI3LNPoQQWsN7NIX5XTOe1bXJxRzaU5MYWEi6bdBcBojsQB2pM7mrGY5e26rsaXUUGsRtASssLHlYfpS43j5Nkmsio5f8AEHTrfRmmkUujlgFVun/mK7+ik8tJnA1uOONOZz+LW5Le4WSN+Rwcgg9K7jwRmmmee96UGpRYh+MXHCXem6Xc3bymZZTDguWUgqTsPw/WlaXRShOSx0ac+v4jKZyS34tTUdUk+SujzQgJlQQR61vnjeNVkiKhqY5HcWWNda1S4jH/ABj8vsADWNxxpm2GeTFtzzM3O0RmkJ3Z27+9aoTS48GhNy5Z600PULmYNFCkKnfKx5/U0+WfHFU2PirLNpWiwXJnhnnPyNqnjalfbkQxj+BT/OxAA+/rWKcm2m1y3wvt/b/CNMLXQk/2i4JOLbXg3RbS3itY49PFytqqgCNZSCiHOBtGqgn1Jp/p2OOzNKb7dffX/Jp3e3JNHKRw6Tp9vZyDEUbFkRFClOm5ON8j37UyPo+gxazJroRanNJP5Nql1S6Vf7lRm4Sc4vlnUfhjwNHc3kEcEEszHHkU9fc+lcP1T0zQ59mTNBNwdxvx/AfuSyvldHTPip8JYYItNvrq1VoiEjkVJSvMAOhbBxvv0PU1XpeqWPdDHw/HBM8pR+WTo4vbcO6nwrq0chV7aZTzK67hl+/Qj1r1v6jFnx0uRHaOqaLcahPZte6U7wyIvNc6c68wUH/mRg78vqB0+1efmsSdZOvD/wBmHEuehcYami8mIeRscykZB+46Vz82mx3Y1Nlu00RXeHA8KQ7tGx2J9j/mubNbeEMiXvha18NXbkPMDjcVzM8rZrxRtdFiFu5OQO9ZN1DNrM3dk7xhgBkD8qtSotwsrk8720pWQH0IO1aUtytCHadAeoTG2A83MjjKN6imQW5giC6vc782c+9aFAjPasFu7dJTvHcR7/fof1qocNipR3KhU6AJyABVxjFMb5sHYlFIScQ6dz6Zc+XOUx+dOwS/vImXOnskkUY/DqZY0ublPBL7xRsN8fzEf0zXXlrYxdROTDQynzLggXgyztV8tssjE5Z5F5mNZnqcku2b4aXFFVVjK10CzEI/4dB7BcUHv5PsP9Nif+EN8PPaupZ4xo2WIk1LKoZ6Jp3zd8gYZjXzNWfNk2x48mvS4fcyq+l2XcZ5djgelcVnpf4MxQvJIgHdsfahcqTZFFt0WKN8IFUdB0rC+XZ1FwqRo7M3fNXRTdg1zAJIsZKnlyCDgg0yNJ0Jmri0LUmLxCVmye5Pc1s21wjm7rVnorQ3TF5shey0M5VwhsMDl8mbz6PaEK6woCNulSGSfVl5MGPh7VY94a0W1M7kInMy4G3vSM2SdVY3Dign0hzNoCLusfv5TWdZmPlp4fQKdK8jMnMSv83Sme9fDAlplT29iq+08yXj+JKEIUDIGc7Vpjk2rgwzwbp7pOjFjpFta5J85O/M29DPJKQWLBjx89mL6ZAhjiOSdj7UMbvkbOVcRF0S+FKhxjBFPdNUIi6kmPgMAGsNI7N2ayKqKzDbuatPkVKKfJPfTrF4ODgmJTj8KGMbsanwhDqnE0dgnndSwGwzvWiGFy6QEpUizKbU2VuAquCgkLfcZzn7YrI1K3ZpW2iuXupxCzLx5dVY4I771qhBrhiU0lwKodX8S4jc7AHIGac8VJ2L3WWHUtUji0zxubZiF9xmk48dukU7aAbPV1tX5kIIxuDTZY74A2qPKBbrjQSzP4Y5eTbc0UcNKmKllroxpvGJspy4bJJBIz1o8mBTXBnjncXbIeJuKtG4qhW2e4iiuudgYbhgpyPT1o8OHLgacVaA1Or0+aO2bo49xjaf7tJJePeQrZru3iSAMv29fwr1Onze81Brk8rqMHtLdB2j5d+Lnxj/AG/fQ29nzLa23MIg+xkc9XI7DsK9XptLHHC59s5+x5XUukSfDKZ1snnYgtNISSTkkf8Ama5uvUXJI0wht6Ov6SDPHgHY9q87OKT4OpinXZZ9P0yLkDSIGx3HWs7kzpY+Rrb6Pd63cw6daIIhIeU47DuSajnDFHfJm3FB5HtR3DTuDNF0fhscLCyiuLKYD5vmG8shxuft29K87PUZJ5P1F010d2GKMYbZI5/8SvgTfa5xNdX+nSW01siJDFA7lXRUUKF32PT1rtaP1SGPEoZFzdv6Ms9PK7RzvT/g/dX00tvcx+BAjlZVfrnG+3euvl9QhGPxd2BDDKT5O3cBcJWPDNoltY2wiQKAWGSxx0ye9eU1WaebtnQUIxXBd9b4cg4n0WTTpwuJF8rHflPasGLM8E98ReaCyQ2S8nA9T4Nk0K/fS9ZiEkZP7iYHYDPY16xZ1mh7uI81jc9NP2cz48EUGiXWjXiTwTMzw4WOU/y+n2x26UDzRyRpo6fkstrpaX4W8sYfD3HjW6/8tj3X/pP6VieTb8ZPgclfCLpoekiFVeU8z+h6VzMuTc/ibIY0l8i/6IxEZXHXfauTlbs1xrpD23jwADSLYVBBjDKRtg1dlUV3V7VJOZWUMR+daISaAlHyVXUOW1iNvcsTZSHKT9fBftn2PSt0PuPZnqii6rPNY3UtvLtJGcED9CK6cEprcgGMNK1AXuj3EJbL27iVf+07EfnikZYbZJryC+hPq+spZkRL5pG2o8eJzVg0NbSeGwso57xBNcOA0Vs3QejN7e1JcXJ0uEDUWqYDdXDX8zSSktI25Jq1DaC6YI+nrICcfpV7qK2pkY0ojpU3FVQsS2aQ4RGY+gGa7zkl2zw+yXhWFx6LcsdoiAf5tqTLNBD46XLLlIs/D+iTW9q7lQWZux7CuZqcylJLwdrR6WcINvyMvAaNvMpWs6kn0a3FrtBunQc7s2M8mD/al5HSoZiVyDXypznFZv4NrNFmMsqR4yWOBR06BI7y5BeXkAwCQM+2wq4rnkGTpOiqWV2ySefzKTuPSt8rrgx4cShyyyWkYkjDA5B71jlJm3sJmhCxKp+onNFFmfNSSSDtMDxSK6bMOhpc2muQIbk+C22l40qKXQhvasUlR0scr7RFqLeEgZUOCakXyXJXwVm9jBlYKcqD37muhB8HGyfuYslgdmwqkn2p6qhHyfR4W0xGCvKfc0LaRojjk+wa5V4R5lIHrRRaYEouDTaGa3iNCjcwOQOlZZRadHTjJOKYvv8AVxbxAnYUcMdtEcuBPxLrhjtrCVY5JGkjVCqbkecqT+FNx4mnL+Qf3UrOX8T8RrNq9raLOOdpVUqG65OOn45rv4MFRcvwZJZKYHqHHUlxrV6sN5K6NNIGt1cqoAYhR1wdgKZ+kUcVtWyLJb5dFysOKvk9AaW5iaKLwuZlJBKH022rmLBLJPjsapqNq7BtK4qs5vDZZGbm+leU5NOy4JQ/cC8iXIXxZqE6aelxdXH7JtgylQ5Jkf7J1P36e9Bp4Lc1BWKyZL5XBUP/AIiSRN4EZZrfoWlbLt/YfYfrXQejX9TJLNJfwN9O4ps7zrKEJ/gc4rLk08oi/cTQ6F9CACrI2e+R/mlRxeWA8i8HK/iW0c2pWzc6Bw7Md8Z6f+9en9NTSl9HjfW8ie1Wc4444fi4g0ySS05rfUYxmOddgT6MO4rtw2qVNcHmMGpeGS+j5V1nX7755rO5to570Pgty8rDHbauxj08a3Jnu4SjKG9dHSOFOK7qytLeCO1iUIuMsSf8VzM2ixylbkZpZ9nR3zgu5kv7C2uCMM6AsF6Z715bUY9k3E6WCSyRUmdM0y3MsakpXIm1FnVhx0dg+H3D0em25vpYwZivONug/hH964Oqzb5Uuj0elx7Y7n2WW0gZrqN98lwxz65rI26o39jkW7NeXDHZTIxPqdzS91RphxR650mC8bmeFScY5iN6FTa8htWa22hC0bmVQV9KY8raoBx+hj4RiKjYUq74Ez4Kb8StDg1qwV22dPpbuDiujosrxNpHN1uGOeN+Sm6Bw/cvEkN0wKH6GC5yK36jLFu4cGfS4skY7chabLR49FcNAhWTpkjOfY+1cueVz4bOzGGzpDm00xrjEi/uo+6t2P8Aiszml0OUX5LRplgsS/UWNZJz3MNKhxFGq9jS7DSJSu3WrKKtxFcS2MjTeE8iN1KDIFa8UVPyU3RVW1y3uueGZAY32KsM5Fb/AGnHlGdyTZzr4n3YtdMa6sZFnlscRuvN5lQ/SH9Mdvat2myptw8/7gbJNptcMoXDHxDU6h4c45o2Qjljchjtnt2yKR6pq8WjwS1Gb9sOXX+n/Bolh2Qc/oHu+PrJtckuhby3Aik5Y4HHKJJMdPfcGsmm9c0k/Tceuy/DHJJtydUn1f8Al/uY5Y2luk6/4Gn++UU03j3jz284dg0MhwCTvg7du1dfE4Z3GWJ2mv6P8lyg4xquBrpnEi31z4ceXOwAAO/tTcmHYuRFF3sNKu50DtEYU7tKeUfrXNm0mElQYdNiHWZWPqoJH50ndZKCP2VHbDljjCj2Fad7l2zlLGoftVGjWpHWpdEaGWkKTC6Hsc1lzctM3afmLiMjbLInKwyKQpOPRpcdypntOsxb/OZPMPDBH/7hRznuSEY8exsXXd0FDNnI3o4xsJglhqkayTTO/KkCZJG5ydh/X9KZKD6KT8sBt9SE/MQSR77UcobQG7Ek0wtLtkY+4z6VqUd0QZDnS9QZRlWz7HpWacCozoNGuLJcsrrzcu2RV+3SsnDe5jix1deXYMF+1ZZQY9NLod2msheXlyfc0iUBkclMdRyC6KknIAz1rN10anKxdc6UJmZz5d+3etKy7UYHplJtsX3EQtf4OUe1NjLdyRY9nCQtuJkJOSV9wMimJA2CtGZdo3SQ+nNgn8DRrjoj+SpgcsclmMPC8KjfdSBV2m+ylGuEKddkaaxcx7kCtOJVJNgv6OS8cccDTdBgiL+HcxXJTxWOOVG77/8AVmma7UY/T8WTUTTaSukrb/oAk6cmrSOL61xOmo64zRCae7glCwqrBC55tievbfGa83rfW9R7OmzaXLHHjn8pOSuoVbXaSfj+f4H5cEnijlxtJdu/qjncfH9xBxHOsbyCQXDK4D9G5jk/nXtMXqEMmOM4u4vz+DVHTRlBM75oXEU2s6S8Wr6jFpWmRpz3E94pXl5T9MYBzIx6kYwMdaVodXh1F58Mt68V/q/pf5mCeOM43B8F84b4k0m10aW60HkgCKjfN3o57iVT/Ev8KAe2/vWrLiy5ZxWTm/rr/lmZOMU0mcy4u+IB4g1No1mMsUZ5vEZiTI3Q4rt6bQvBDc/JinLd2LV1tpSMnJGwo3iUTK3JFg0uO/m86Wk7JjJZYzy/iay5lFcWZ5NoJn1GS2LeIwRV827jIHrtVY8TmjLPJRRL3iFtV1Rpg3kXyrzdx616TDheKG1+Txevn72W/oNfV4o7KWRzyhE5iKL2nuVM5KhJtJHy5xVqFsvEDz/LhpXc85Xry12cUJ1SPa4IyWLbZbdAsBc2q3Vt+8g74/hPoazZG06kY8kkntfZ3b4VTNJp/gsDmJ+nsa8t6jCp7vs7GgmpQr6O9cGWK3l1GrLlFOW+wryGqlKEWem0kPcmdkspV+WWNRjfJx+lefa5PTLjhDiytwxXHqKqTpDFY9e2Amc46knas12aEZW3YnpULCltQF3qFMCmjHMFo4mWfJXdfEasEl3BPT3psb7QtxtUwmxs4JNLi8NRGq5Gw3pcptM0RgmqoMtoI8Bcc3uetJfPI5OlQzh09VHMoUmqD3Jkwbwh9PLQpENlu9siiosxJqBUbmptvgor+p8Tm2bl5QQ3qK1Y8O4VOVFL4m1LRLiFpJh8nc4yJbfAJ77qdjW2O/Crb4/IqlM4Rr+oX8Woz21pPHeJqLkY2UN5cYJO/bvXndTlnjctVinui+dv0q7i1/3Orp8fvRSg7opWkfD271C6vb9lu01FAvy+n2yjycpwzsRkYAB26k46142eulk0ktCm5q+XJ26u+b5/B3Y6XTxwtZH/ADfAu1LgXXNIne60lZ9T1WaZZuXxUMSI6hmHh9eZDkHbA2qv1qWkxaPUL+6ik5Kr3Vyo1/qVk0GGWN35/wBPBpbGG50y1kmmljRm5kmToxBwygdT0O9ey9L9U12t10ZabYsMeJxtuS4tPhUvCauvyeY1UZrL7cao6pwlxVG9iTo8HyHQBmQPLJ1yS5+n7Ad6+i5Ib6c3Zy9rg2n2dB0S6vL2KNZ5GlCkkFupz7965OWMYtuJRZQ0aABmCnHQmsRKH7ac8n0ofuajkjMscn4BZtMlUEhM/aiU0+wZYWjTTl8OZ0IwSOhFDl5SoLBw2g4sVB3FIo2EEOoKZbiLIy0Lge5Azj9KNw6YHkpuq6xyQXDupjRCVVmIw23UVuww3SFT4KtFrSxaFK0lwQk1zy8+zdFJx+ZFdNYn7iX4M7mugnh3VmnmWNYiYinMZucYDemOprPnjUqS4Cilttvkh1+/LaukaEFlQc2O1Pw4/wC7tipO3wWPh+Ce4hLRxlx1LdFH3J2FYsrinyGlZ6W5tbG7lAkFzMGOy55FP370zmSXHBW6nQda6v4rDz4Pp2FIljJfI8sbsSnC5Y9gKyTjQabfR0DRYGMXM46rstcyfDOpCNLkIEYAIO4PY1EEKdZjW2iL9U757U/H2KlxyUjULxWLEYAJ2Fb4rwc9yVsr19qPJk53FbIwvgFyvoUvxjf6cf3N5Iq/y5yPyNaVpoyXRSm0V7iP4qxWSQzXwjUI/m8FQjSZBAU9huQc47VJ6Xari6XVDcV5LhXLPm34tcavxBd30+k36JeTJ4bWwGCEyd9uh36/5r5rqfWPU9Dr8uPVx3YW04vzH8fn8nU0WmyyzvG4XG7T/wBhzwF8AE4ov9VvWt7qXxLeJ7eKW4QhfMnLIXUnJIEu3qu+K8fqNTlmo4lVK+l4fJ7HNj0mjhU/2y8fgD+L3+z1bacrahw1oU+g3NhHypHezo6XrnGAG7lVBOT1LAYPbqYfUsm948k2oOuuKXn/AMlrHh1mBezT46XFfycn4e1a7i1YXWvX1xHdQTGN4fDz4eD5kGcAdelfS/7PaxQljwaHFGOHlv5c89Ul4/k8PrYSxy9nHFcdnXrn4maXbIltDoj3sWfqvZmCkdsomM/bNfVo6HJL5udeeP8Az/wed5/xdkK/Ei+MSvZWWlWJZyqw22nqXUdjzOCd8nvQvSRt723/AC2KnJ12h5pPEnE1+VZtRuokPUxMI/6YrHlhhiqSMcpvwMryaVozJcXEs7YyxmkLY/E1jgtz2xX+QmU7Tvwc64m4j+dL2lq5EY2kkH8XsK7ulwvE1KXJ53V6m/hDoTwXRhUZPlHtXUct3ZxJQ3O2QcS634WhzKJOVpepI6AbmhjFqSQWLCnNHCpFa+vppWzlmJGfTtXdh8Ekd+T2pJF64ClvNM1COSCGS4hJAliHRx/Y+9YtQoyi77Ofnaldn138MfhxJcaf+1LOdJLe5A/d58y4zkEDoa+d+o63ZNY5LlHd9I0Upxc0ztnB/DM1payNzqX5uU526Y/zXkNTnUpI95pNK8aLtZwvAV51x79qwuVvg2tOPZZ9JjVyO+Bms8mxqHYGSc0pMYSxoM1bLN5XCg70N8kb4FwIZmJ60xtoSqKrr9sby8XJIVWzn1NPxyqwZR3UHWdxGkPhZAf+Ws8oyux+5PgOtiOcY6USIkOrXOAT3oGRJ2evYlkTzZH/AG9aHoMSSXyo7Ki9DjzHNaYwtWA5tEJvZC+QcfYAUSgkDuZS+LtaubRZMTMORs4HpXR02NN0VNXGzkXGGvGcoSFmk/gJUZXOxP5U71BaXTaSeXWOsa7b6SfHj+TGtvTfDOaPI8HF1hcXEUU9kjc8kM2y4wd+vXpXy/XS9HwYY6fR7b8bUm/6/wDnv8nrvSYKNRxvg+q/hfBbTcOW0kKBFZmYgBwvMdzy84Bxv9qVo4rLK5GD1JSeqe5jHjvQFvtAukgjDTKC6Kpx4hG/KdxkHHQnetWt0uNJbUBpMzw5488PjnlHxf8AFXhRF+JsTaVptxYQ3MAkmtnI5FkOd1UE7ZGM5xsK6HpHqGHSqXvtY0+rVdfnr/M7OqWOMNzav7OjfDXQWjhFvcM0Tyrygr5SGx/DnvXu8eshqManimpJq015PL5trlujyddtYY7C3HO2FQDLt39zSWpMyt27AHu1uXaQ5OTt9q0RjS5RR1mQ79K4tsaDvg9JAP8Au/zVlMHks3bzqgcj+JDmjUkDS7ApTyEgjlI9aZGmVRU9S1A6Vq0Vw2RED5sdwQQf0JroQipQYl3dI4/xTxqjSXsRk8scxj8MfSFPQ5z7iuN/8vjeuegjFpqO664q64/Jow44zy+21/Xwcz4j4qOlaSihykTXB8NjIN2wMnH22rJ6F6rk1EskNVmjLJbdJU4xulfP4Bw6eTm45Xb/ANvA74A46v54j4TTAtlVMYD8xHTHbf36Zr0WfXYVkjp5zqU72/mu/wDtYeTDDHJRfk6Zp+raHDqo+duotV1mRFmktbZv3EIO2Wf+LBHQbe9dS5ZFsx8JL+py9qi9xY+J+Lhp0fgmeNh0iihHImPUD0+9I0+meRuX+oOSTTqypRa55v8AWDFtyff0roTxeOjM5DrS9QmuCPDR3P8A0LnNZskFFVZN1HXeDrOELEhI8crk8+zflXntRKdtHWwpbfj2XxJVtwqdC2wrDsbRs3JKmSO4xmoWJNfuwtuQVLjG4xmm44typCMjXk57eQXV1K3hwlFJyA5C4/OutFqK5OW/k+BTe8O3Eis0l/YW4/8AqTg/ooJrTDLG6UWy1GvJVL7QhcStFb6nDdSDqtvFI/8A+NdKOWl8o1/LQEk/HJyv4g/DfXnZpxcxopQ/upn5B1+oA/hS82tw+Ddo45W3UDj/AAnoXy/HGoWhga8hu7JoJ2lYiKJjjDCQKeU8w22HucV8T9Y1epy3j1Tju3OlHv8AHH+9nuPSs08VrIt0vCS5/wCD7x+Fug6To/DljHYwW8cUkSyM8BLCRiMlubqdyevrSPTowm37h57Pknlyy93tPp+PwVv48WugNo9kNXkkt4heIYJ4mCeFIMkFmJGF2333pWvx4o5FsV98fwdf0aL/AFMv+muT4hfhdPiXxjq8uj6mlzp7aizW0ckfgqRt9IXt9+vXvXt/7OOGmis2TElOS52/joH1DTYYZJZMfns6pL8I7ezhjivobhbiBTzvbeYuc9wemOnvX2rH6lNqoSVP78HzfPk9tO43/BDFb6TocjmDSpDJ0Bmc5Hvg5xRyWbMvlPg4M/UEv8BBNxZLEnJBYoi+5NXHSR7lKzFL1F+Ile1bVr/UzySuUi/kQYB+9bMeLHidowZNTKfAkksG5ATtvWxTTMDfNA5ikMgRCGYkDHrSpTpWDV8EmrfDu+1kC3+aVXbZkiGeQehPrU0+sSbltsbKSwfyMdF+A1nYFJbkNdEbnnO35Cm5PVZSVdCJZ5yLjZ8EwWuEiiWMAdNwK5mTO5O7sVz5LZwzdalwxKW066a3z9SjdW+4NczNHHmVTVnR02fLp5bsUqO1fD74jS3iS2+p2qOy4bxITg4O24NeT1uhjCpYmfQvSvVsmW4Zl/U6rp7Q6hbiW1kEsZ6jG4+9efnGUHTPXRnDKriN9LVreZwdgUOP60qTsm2gs6pFGMsf1pdMKjReJbSMSP4myLzH+g/Wj2t8JFOgSDXFvJS3OMZ2BNHsa7AbDY7iNlYqwZ+uD2oJJouKTEWoXPNIwG/LncU2CYM3b4Kpf6m0V6SrFSnQ1vULj0Jrmyw6JxEbmMGQBXHc9/esUsdM2Qmm+S0Wuo8wGCCPUVmfA9xtcBzXIki2pT54FdMTzWokLMB36jrWmEqFNWCTRNGDnJHqKfaYvazn/GirNevGm/MpD7966WBbakwl1TKPpvAsklw092rsCeQkk8qAAnJHT8a16zNjy43iatS7X2Y43yn0io8b6TFaQeNpjpbTQTfu7mdedXfuMHqBXgsnpMNBp8jwYnJ8ulzL77Z2dLqnpVuhEtejfGmPR9S0+1vtShmlmt3lnuZCx8SXlAjiA3CAbdP6mvJQ/U4It5Y04q3fj6T+vo7OTDiz497VOi2a5x5aa9p+q6fd6nBZuqCSMWz5ldMBsjPUnOMAg5FOhOevx88fwDh0scDWRctfZwbX9MfiXiZ9Zs5HtneNY4pSfO4H8w/PrXW0Mnjx5tNmxPJGNKcdvPPTi+pKu1aaOfqtZHmEo8eS/cIKCYY7wTWd25/d3MYYxZA6uvb7ivpWHBi02KEMMFtS4VdfwcZri4dFnl0HUbaVBdyPMjbpKHLI/uDTfdxSXxFjSDTX8MeXFJc1ZR/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5OUNDMDAiLz4NCgkJPHVpY29sb3IgbmFtZT0iZ2xvdyIgdmFsdWU9IjB4QUJBRDUy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xNS0xMDUwLXZlY3Rvci1iYWNrZ3JvdW5kLWRlcC1kYXktZHUtbWF1LXNhYy12YS10aGUtbG9haTI1LmpwZyIvPjx1aXJlcGxhY2UgbmFtZT0iaW5pdGlhbHRhYiIgdmFsdWU9Im91dGxpbmUiLz48dWlzaG93IG5hbWU9ImNjdGV4dGhpZ2hsaWdodGluZyIgdmFsdWU9InRydW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UcsOyIGNodXnhu4duIHbhu4EgYmnhu4NuIMSR4bqjbyBxdcOqIGVt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0.0&quot;&gt;&lt;object type=&quot;1&quot; unique_id=&quot;10001&quot;&gt;&lt;property id=&quot;20139&quot; value=&quot;%n. %s&quot;/&gt;&lt;property id=&quot;20141&quot; value=&quot;Làm quen chữ g - y&quot;/&gt;&lt;property id=&quot;20142&quot; value=&quot;Làm quen chữ g - y. Chủ đề: Nước và các hiện tượng thiên nhiên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1&quot;/&gt;&lt;property id=&quot;20181&quot; value=&quot;1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Viet Hung\Desktop\Bai giang E - Learning - MG Tuoi Tho - Pham Minh Thu\Lam quen chu g - y\&quot;/&gt;&lt;property id=&quot;20224&quot; value=&quot;C:\Users\Viet Hung\Desktop\Bai giang E - Learning - MG Tuoi Tho - Pham Minh Thu\Bai giang chu g - y&quot;/&gt;&lt;property id=&quot;20226&quot; value=&quot;C:\Users\123ome\Desktop\Lam quen chu g - y.pptx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32&quot;&gt;&lt;property id=&quot;20148&quot; value=&quot;5&quot;/&gt;&lt;property id=&quot;20300&quot; value=&quot;Slide 3 - &amp;quot;Tiến trình hoạt động&amp;quot;&quot;/&gt;&lt;property id=&quot;20301&quot; value=&quot;Phát âm chữ g&quot;/&gt;&lt;property id=&quot;20302&quot; value=&quot;0&quot;/&gt;&lt;property id=&quot;20303&quot; value=&quot;Phạm Minh Thu&quot;/&gt;&lt;property id=&quot;20307&quot; value=&quot;261&quot;/&gt;&lt;property id=&quot;20309&quot; value=&quot;14341&quot;/&gt;&lt;property id=&quot;20312&quot; value=&quot;0&quot;/&gt;&lt;/object&gt;&lt;object type=&quot;3&quot; unique_id=&quot;10151&quot;&gt;&lt;property id=&quot;20148&quot; value=&quot;5&quot;/&gt;&lt;property id=&quot;20300&quot; value=&quot;Slide 4 - &amp;quot;Hoạt động 1&amp;quot;&quot;/&gt;&lt;property id=&quot;20301&quot; value=&quot;Đáp án&quot;/&gt;&lt;property id=&quot;20302&quot; value=&quot;0&quot;/&gt;&lt;property id=&quot;20303&quot; value=&quot;Phạm Minh Thu&quot;/&gt;&lt;property id=&quot;20307&quot; value=&quot;262&quot;/&gt;&lt;property id=&quot;20309&quot; value=&quot;14341&quot;/&gt;&lt;property id=&quot;20312&quot; value=&quot;0&quot;/&gt;&lt;/object&gt;&lt;object type=&quot;3&quot; unique_id=&quot;10152&quot;&gt;&lt;property id=&quot;20148&quot; value=&quot;5&quot;/&gt;&lt;property id=&quot;20300&quot; value=&quot;Slide 5 - &amp;quot;Ổn định &amp;quot;&quot;/&gt;&lt;property id=&quot;20301&quot; value=&quot;Nét chữ g&quot;/&gt;&lt;property id=&quot;20302&quot; value=&quot;0&quot;/&gt;&lt;property id=&quot;20303&quot; value=&quot;Phạm Minh Thu&quot;/&gt;&lt;property id=&quot;20307&quot; value=&quot;263&quot;/&gt;&lt;property id=&quot;20309&quot; value=&quot;14341&quot;/&gt;&lt;property id=&quot;20312&quot; value=&quot;0&quot;/&gt;&lt;/object&gt;&lt;object type=&quot;3&quot; unique_id=&quot;10153&quot;&gt;&lt;property id=&quot;20148&quot; value=&quot;5&quot;/&gt;&lt;property id=&quot;20300&quot; value=&quot;Slide 6 - &amp;quot;Hoạt động 2: Bài mới&amp;quot;&quot;/&gt;&lt;property id=&quot;20301&quot; value=&quot;Các loại chữ g&quot;/&gt;&lt;property id=&quot;20302&quot; value=&quot;0&quot;/&gt;&lt;property id=&quot;20303&quot; value=&quot;Phạm Minh Thu&quot;/&gt;&lt;property id=&quot;20307&quot; value=&quot;264&quot;/&gt;&lt;property id=&quot;20309&quot; value=&quot;14341&quot;/&gt;&lt;property id=&quot;20312&quot; value=&quot;0&quot;/&gt;&lt;/object&gt;&lt;object type=&quot;3&quot; unique_id=&quot;10154&quot;&gt;&lt;property id=&quot;20148&quot; value=&quot;5&quot;/&gt;&lt;property id=&quot;20300&quot; value=&quot;Slide 7 - &amp;quot;Đọc bài thơ :Biển ùa vào rộn rã&amp;quot;&quot;/&gt;&lt;property id=&quot;20301&quot; value=&quot;g in hoa&quot;/&gt;&lt;property id=&quot;20302&quot; value=&quot;0&quot;/&gt;&lt;property id=&quot;20303&quot; value=&quot;Phạm Minh Thu&quot;/&gt;&lt;property id=&quot;20307&quot; value=&quot;265&quot;/&gt;&lt;property id=&quot;20309&quot; value=&quot;14341&quot;/&gt;&lt;property id=&quot;20312&quot; value=&quot;0&quot;/&gt;&lt;/object&gt;&lt;object type=&quot;3&quot; unique_id=&quot;10155&quot;&gt;&lt;property id=&quot;20148&quot; value=&quot;5&quot;/&gt;&lt;property id=&quot;20300&quot; value=&quot;Slide 8 - &amp;quot;Xem ảnh Vịnh Hạ Long&amp;quot;&quot;/&gt;&lt;property id=&quot;20301&quot; value=&quot;g viet thường&quot;/&gt;&lt;property id=&quot;20302&quot; value=&quot;0&quot;/&gt;&lt;property id=&quot;20303&quot; value=&quot;Phạm Minh Thu&quot;/&gt;&lt;property id=&quot;20307&quot; value=&quot;266&quot;/&gt;&lt;property id=&quot;20309&quot; value=&quot;14341&quot;/&gt;&lt;property id=&quot;20312&quot; value=&quot;0&quot;/&gt;&lt;/object&gt;&lt;object type=&quot;3&quot; unique_id=&quot;10156&quot;&gt;&lt;property id=&quot;20148&quot; value=&quot;5&quot;/&gt;&lt;property id=&quot;20300&quot; value=&quot;Slide 9 - &amp;quot;Trẻ đọc cùng cô&amp;quot;&quot;/&gt;&lt;property id=&quot;20301&quot; value=&quot;g in thường&quot;/&gt;&lt;property id=&quot;20302&quot; value=&quot;0&quot;/&gt;&lt;property id=&quot;20303&quot; value=&quot;Phạm Minh Thu&quot;/&gt;&lt;property id=&quot;20307&quot; value=&quot;267&quot;/&gt;&lt;property id=&quot;20309&quot; value=&quot;14341&quot;/&gt;&lt;property id=&quot;20312&quot; value=&quot;0&quot;/&gt;&lt;/object&gt;&lt;object type=&quot;3&quot; unique_id=&quot;10157&quot;&gt;&lt;property id=&quot;20148&quot; value=&quot;5&quot;/&gt;&lt;property id=&quot;20300&quot; value=&quot;Slide 10 - &amp;quot;Quan sát biển&amp;quot;&quot;/&gt;&lt;property id=&quot;20301&quot; value=&quot;Phát âm chữ g&quot;/&gt;&lt;property id=&quot;20302&quot; value=&quot;0&quot;/&gt;&lt;property id=&quot;20303&quot; value=&quot;Phạm Minh Thu&quot;/&gt;&lt;property id=&quot;20307&quot; value=&quot;268&quot;/&gt;&lt;property id=&quot;20309&quot; value=&quot;14341&quot;/&gt;&lt;property id=&quot;20312&quot; value=&quot;0&quot;/&gt;&lt;/object&gt;&lt;object type=&quot;3&quot; unique_id=&quot;10278&quot;&gt;&lt;property id=&quot;20148&quot; value=&quot;5&quot;/&gt;&lt;property id=&quot;20300&quot; value=&quot;Slide 11 - &amp;quot;Quan sát biển&amp;quot;&quot;/&gt;&lt;property id=&quot;20301&quot; value=&quot;Đóan chữ y&quot;/&gt;&lt;property id=&quot;20302&quot; value=&quot;0&quot;/&gt;&lt;property id=&quot;20303&quot; value=&quot;Phạm Minh Thu&quot;/&gt;&lt;property id=&quot;20307&quot; value=&quot;269&quot;/&gt;&lt;property id=&quot;20309&quot; value=&quot;14341&quot;/&gt;&lt;property id=&quot;20312&quot; value=&quot;0&quot;/&gt;&lt;/object&gt;&lt;object type=&quot;3&quot; unique_id=&quot;10281&quot;&gt;&lt;property id=&quot;20148&quot; value=&quot;5&quot;/&gt;&lt;property id=&quot;20300&quot; value=&quot;Slide 14 - &amp;quot;Khái quát&amp;quot;&quot;/&gt;&lt;property id=&quot;20301&quot; value=&quot;Phát âm chữ y&quot;/&gt;&lt;property id=&quot;20302&quot; value=&quot;0&quot;/&gt;&lt;property id=&quot;20303&quot; value=&quot;Phạm Minh Thu&quot;/&gt;&lt;property id=&quot;20307&quot; value=&quot;272&quot;/&gt;&lt;property id=&quot;20309&quot; value=&quot;14341&quot;/&gt;&lt;property id=&quot;20312&quot; value=&quot;0&quot;/&gt;&lt;/object&gt;&lt;object type=&quot;3&quot; unique_id=&quot;11136&quot;&gt;&lt;property id=&quot;20148&quot; value=&quot;5&quot;/&gt;&lt;property id=&quot;20300&quot; value=&quot;Slide 30 - &amp;quot;Video công viên nhạc nước&amp;quot;&quot;/&gt;&lt;property id=&quot;20301&quot; value=&quot;Mùa xuân&quot;/&gt;&lt;property id=&quot;20302&quot; value=&quot;0&quot;/&gt;&lt;property id=&quot;20303&quot; value=&quot;Phạm Minh Thu&quot;/&gt;&lt;property id=&quot;20307&quot; value=&quot;290&quot;/&gt;&lt;property id=&quot;20309&quot; value=&quot;14341&quot;/&gt;&lt;property id=&quot;20312&quot; value=&quot;0&quot;/&gt;&lt;/object&gt;&lt;object type=&quot;3&quot; unique_id=&quot;11137&quot;&gt;&lt;property id=&quot;20148&quot; value=&quot;5&quot;/&gt;&lt;property id=&quot;20300&quot; value=&quot;Slide 29 - &amp;quot;Giới thiệu 2 khu vui chơi&amp;quot;&quot;/&gt;&lt;property id=&quot;20301&quot; value=&quot;Đáp án&quot;/&gt;&lt;property id=&quot;20302&quot; value=&quot;0&quot;/&gt;&lt;property id=&quot;20303&quot; value=&quot;Phạm Minh Thu&quot;/&gt;&lt;property id=&quot;20307&quot; value=&quot;289&quot;/&gt;&lt;property id=&quot;20309&quot; value=&quot;14341&quot;/&gt;&lt;property id=&quot;20312&quot; value=&quot;0&quot;/&gt;&lt;/object&gt;&lt;object type=&quot;3&quot; unique_id=&quot;11282&quot;&gt;&lt;property id=&quot;20148&quot; value=&quot;5&quot;/&gt;&lt;property id=&quot;20300&quot; value=&quot;Slide 31 - &amp;quot;Video cá heo làm xiếc&amp;quot;&quot;/&gt;&lt;property id=&quot;20301&quot; value=&quot;Đáp án&quot;/&gt;&lt;property id=&quot;20302&quot; value=&quot;0&quot;/&gt;&lt;property id=&quot;20303&quot; value=&quot;Phạm Minh Thu&quot;/&gt;&lt;property id=&quot;20307&quot; value=&quot;291&quot;/&gt;&lt;property id=&quot;20309&quot; value=&quot;14341&quot;/&gt;&lt;property id=&quot;20312&quot; value=&quot;0&quot;/&gt;&lt;/object&gt;&lt;object type=&quot;3&quot; unique_id=&quot;11468&quot;&gt;&lt;property id=&quot;20148&quot; value=&quot;5&quot;/&gt;&lt;property id=&quot;20300&quot; value=&quot;Slide 32 - &amp;quot;Khái quát&amp;quot;&quot;/&gt;&lt;property id=&quot;20301&quot; value=&quot;Mùa thu&quot;/&gt;&lt;property id=&quot;20302&quot; value=&quot;0&quot;/&gt;&lt;property id=&quot;20303&quot; value=&quot;Phạm Minh Thu&quot;/&gt;&lt;property id=&quot;20307&quot; value=&quot;292&quot;/&gt;&lt;property id=&quot;20309&quot; value=&quot;14341&quot;/&gt;&lt;property id=&quot;20312&quot; value=&quot;0&quot;/&gt;&lt;/object&gt;&lt;object type=&quot;3&quot; unique_id=&quot;12903&quot;&gt;&lt;property id=&quot;20148&quot; value=&quot;5&quot;/&gt;&lt;property id=&quot;20300&quot; value=&quot;Slide 37 - &amp;quot;Giáo dục trẻ bảo vệ biển đảo&amp;quot;&quot;/&gt;&lt;property id=&quot;20302&quot; value=&quot;0&quot;/&gt;&lt;property id=&quot;20303&quot; value=&quot;Phạm Minh Thu&quot;/&gt;&lt;property id=&quot;20307&quot; value=&quot;305&quot;/&gt;&lt;property id=&quot;20309&quot; value=&quot;14341&quot;/&gt;&lt;property id=&quot;20312&quot; value=&quot;0&quot;/&gt;&lt;/object&gt;&lt;object type=&quot;3&quot; unique_id=&quot;14052&quot;&gt;&lt;property id=&quot;20148&quot; value=&quot;5&quot;/&gt;&lt;property id=&quot;20300&quot; value=&quot;Slide 39 - &amp;quot;Mở rộng &amp;quot;&quot;/&gt;&lt;property id=&quot;20301&quot; value=&quot;Chơi lần 3&quot;/&gt;&lt;property id=&quot;20302&quot; value=&quot;0&quot;/&gt;&lt;property id=&quot;20303&quot; value=&quot;Phạm Minh Thu&quot;/&gt;&lt;property id=&quot;20307&quot; value=&quot;312&quot;/&gt;&lt;property id=&quot;20309&quot; value=&quot;14341&quot;/&gt;&lt;property id=&quot;20312&quot; value=&quot;0&quot;/&gt;&lt;/object&gt;&lt;object type=&quot;3&quot; unique_id=&quot;14640&quot;&gt;&lt;property id=&quot;20148&quot; value=&quot;5&quot;/&gt;&lt;property id=&quot;20300&quot; value=&quot;Slide 42 - &amp;quot;Khái quát&amp;quot;&quot;/&gt;&lt;property id=&quot;20307&quot; value=&quot;316&quot;/&gt;&lt;/object&gt;&lt;object type=&quot;3&quot; unique_id=&quot;14794&quot;&gt;&lt;property id=&quot;20148&quot; value=&quot;5&quot;/&gt;&lt;property id=&quot;20300&quot; value=&quot;Slide 43 - &amp;quot;Video  &amp;quot;&quot;/&gt;&lt;property id=&quot;20307&quot; value=&quot;317&quot;/&gt;&lt;/object&gt;&lt;object type=&quot;3&quot; unique_id=&quot;221041&quot;&gt;&lt;property id=&quot;20148&quot; value=&quot;5&quot;/&gt;&lt;property id=&quot;20300&quot; value=&quot;Slide 44 - &amp;quot;Giới thiệu hai đoạn phim&amp;quot;&quot;/&gt;&lt;property id=&quot;20307&quot; value=&quot;318&quot;/&gt;&lt;/object&gt;&lt;object type=&quot;3&quot; unique_id=&quot;221495&quot;&gt;&lt;property id=&quot;20148&quot; value=&quot;5&quot;/&gt;&lt;property id=&quot;20300&quot; value=&quot;Slide 47 - &amp;quot;Hoạt động 3: Trò chơi củng cố&amp;quot;&quot;/&gt;&lt;property id=&quot;20307&quot; value=&quot;320&quot;/&gt;&lt;/object&gt;&lt;object type=&quot;3&quot; unique_id=&quot;221496&quot;&gt;&lt;property id=&quot;20148&quot; value=&quot;5&quot;/&gt;&lt;property id=&quot;20300&quot; value=&quot;Slide 45 - &amp;quot;Video bão biển&amp;quot;&quot;/&gt;&lt;property id=&quot;20307&quot; value=&quot;319&quot;/&gt;&lt;/object&gt;&lt;object type=&quot;3&quot; unique_id=&quot;221689&quot;&gt;&lt;property id=&quot;20148&quot; value=&quot;5&quot;/&gt;&lt;property id=&quot;20300&quot; value=&quot;Slide 1 - &amp;quot;Trang bìa&amp;quot;&quot;/&gt;&lt;property id=&quot;20307&quot; value=&quot;358&quot;/&gt;&lt;/object&gt;&lt;object type=&quot;3&quot; unique_id=&quot;221690&quot;&gt;&lt;property id=&quot;20148&quot; value=&quot;5&quot;/&gt;&lt;property id=&quot;20300&quot; value=&quot;Slide 2 - &amp;quot;Giới thiệu&amp;quot;&quot;/&gt;&lt;property id=&quot;20307&quot; value=&quot;325&quot;/&gt;&lt;/object&gt;&lt;object type=&quot;3&quot; unique_id=&quot;221691&quot;&gt;&lt;property id=&quot;20148&quot; value=&quot;5&quot;/&gt;&lt;property id=&quot;20300&quot; value=&quot;Slide 12 - &amp;quot;Biển cung cấp gì?&amp;quot;&quot;/&gt;&lt;property id=&quot;20307&quot; value=&quot;349&quot;/&gt;&lt;/object&gt;&lt;object type=&quot;3&quot; unique_id=&quot;221692&quot;&gt;&lt;property id=&quot;20148&quot; value=&quot;5&quot;/&gt;&lt;property id=&quot;20300&quot; value=&quot;Slide 13 - &amp;quot;Hình ảnh biển cung cấp thực phẩm&amp;quot;&quot;/&gt;&lt;property id=&quot;20307&quot; value=&quot;326&quot;/&gt;&lt;/object&gt;&lt;object type=&quot;3&quot; unique_id=&quot;221693&quot;&gt;&lt;property id=&quot;20148&quot; value=&quot;5&quot;/&gt;&lt;property id=&quot;20300&quot; value=&quot;Slide 15 - &amp;quot;Giáo dục trẻ không đùa nghịch &amp;quot;&quot;/&gt;&lt;property id=&quot;20307&quot; value=&quot;350&quot;/&gt;&lt;/object&gt;&lt;object type=&quot;3&quot; unique_id=&quot;221694&quot;&gt;&lt;property id=&quot;20148&quot; value=&quot;5&quot;/&gt;&lt;property id=&quot;20300&quot; value=&quot;Slide 16 - &amp;quot;Hình ảnh khi đi trên thuyền&amp;quot;&quot;/&gt;&lt;property id=&quot;20307&quot; value=&quot;327&quot;/&gt;&lt;/object&gt;&lt;object type=&quot;3&quot; unique_id=&quot;221695&quot;&gt;&lt;property id=&quot;20148&quot; value=&quot;5&quot;/&gt;&lt;property id=&quot;20300&quot; value=&quot;Slide 17 - &amp;quot;Khi ngồi trên thuyền các con phải như thế nào?&amp;quot;&quot;/&gt;&lt;property id=&quot;20307&quot; value=&quot;359&quot;/&gt;&lt;/object&gt;&lt;object type=&quot;3&quot; unique_id=&quot;221696&quot;&gt;&lt;property id=&quot;20148&quot; value=&quot;5&quot;/&gt;&lt;property id=&quot;20300&quot; value=&quot;Slide 18 - &amp;quot;Mở rộng thêm các hòn đảo khác trên vịnh Hạ Long&amp;quot;&quot;/&gt;&lt;property id=&quot;20307&quot; value=&quot;351&quot;/&gt;&lt;/object&gt;&lt;object type=&quot;3&quot; unique_id=&quot;221697&quot;&gt;&lt;property id=&quot;20148&quot; value=&quot;5&quot;/&gt;&lt;property id=&quot;20300&quot; value=&quot;Slide 19 - &amp;quot;Hình ảnh các đảo khác trên vịnh Hạ Long&amp;quot;&quot;/&gt;&lt;property id=&quot;20307&quot; value=&quot;328&quot;/&gt;&lt;/object&gt;&lt;object type=&quot;3&quot; unique_id=&quot;221698&quot;&gt;&lt;property id=&quot;20148&quot; value=&quot;5&quot;/&gt;&lt;property id=&quot;20300&quot; value=&quot;Slide 20 - &amp;quot;Đảo nằm ở đâu?&amp;quot;&quot;/&gt;&lt;property id=&quot;20307&quot; value=&quot;281&quot;/&gt;&lt;/object&gt;&lt;object type=&quot;3&quot; unique_id=&quot;221699&quot;&gt;&lt;property id=&quot;20148&quot; value=&quot;5&quot;/&gt;&lt;property id=&quot;20300&quot; value=&quot;Slide 21 - &amp;quot;Đảo đá có người sinh sống, đúng hay sai?&amp;quot;&quot;/&gt;&lt;property id=&quot;20307&quot; value=&quot;355&quot;/&gt;&lt;/object&gt;&lt;object type=&quot;3&quot; unique_id=&quot;221700&quot;&gt;&lt;property id=&quot;20148&quot; value=&quot;5&quot;/&gt;&lt;property id=&quot;20300&quot; value=&quot;Slide 22 - &amp;quot;Giới thiệu đảo khỉ&amp;quot;&quot;/&gt;&lt;property id=&quot;20307&quot; value=&quot;282&quot;/&gt;&lt;/object&gt;&lt;object type=&quot;3&quot; unique_id=&quot;221701&quot;&gt;&lt;property id=&quot;20148&quot; value=&quot;5&quot;/&gt;&lt;property id=&quot;20300&quot; value=&quot;Slide 23 - &amp;quot;Video đảo khỉ&amp;quot;&quot;/&gt;&lt;property id=&quot;20307&quot; value=&quot;283&quot;/&gt;&lt;/object&gt;&lt;object type=&quot;3&quot; unique_id=&quot;221702&quot;&gt;&lt;property id=&quot;20148&quot; value=&quot;5&quot;/&gt;&lt;property id=&quot;20300&quot; value=&quot;Slide 24 - &amp;quot;Khái quát về vịnh Hạ Long&amp;quot;&quot;/&gt;&lt;property id=&quot;20307&quot; value=&quot;284&quot;/&gt;&lt;/object&gt;&lt;object type=&quot;3&quot; unique_id=&quot;221703&quot;&gt;&lt;property id=&quot;20148&quot; value=&quot;5&quot;/&gt;&lt;property id=&quot;20300&quot; value=&quot;Slide 25 - &amp;quot;Giới thiệu đảo Tuần Châu&amp;quot;&quot;/&gt;&lt;property id=&quot;20307&quot; value=&quot;285&quot;/&gt;&lt;/object&gt;&lt;object type=&quot;3&quot; unique_id=&quot;221704&quot;&gt;&lt;property id=&quot;20148&quot; value=&quot;5&quot;/&gt;&lt;property id=&quot;20300&quot; value=&quot;Slide 26 - &amp;quot;Cảm nhận về đảo Tuần Châu&amp;quot;&quot;/&gt;&lt;property id=&quot;20307&quot; value=&quot;352&quot;/&gt;&lt;/object&gt;&lt;object type=&quot;3&quot; unique_id=&quot;221705&quot;&gt;&lt;property id=&quot;20148&quot; value=&quot;5&quot;/&gt;&lt;property id=&quot;20300&quot; value=&quot;Slide 27 - &amp;quot;Một số hình ảnh về vẻ đẹp của đảo Tuần Châu&amp;quot;&quot;/&gt;&lt;property id=&quot;20307&quot; value=&quot;360&quot;/&gt;&lt;/object&gt;&lt;object type=&quot;3&quot; unique_id=&quot;221706&quot;&gt;&lt;property id=&quot;20148&quot; value=&quot;5&quot;/&gt;&lt;property id=&quot;20300&quot; value=&quot;Slide 28 - &amp;quot;Đảo Tuần Châu thuộc tỉnh nào của nước ta?&amp;quot;&quot;/&gt;&lt;property id=&quot;20307&quot; value=&quot;354&quot;/&gt;&lt;/object&gt;&lt;object type=&quot;3&quot; unique_id=&quot;221707&quot;&gt;&lt;property id=&quot;20148&quot; value=&quot;5&quot;/&gt;&lt;property id=&quot;20300&quot; value=&quot;Slide 33 - &amp;quot;Hình ảnh những công việc của người sống trên đảo&amp;quot;&quot;/&gt;&lt;property id=&quot;20307&quot; value=&quot;330&quot;/&gt;&lt;/object&gt;&lt;object type=&quot;3&quot; unique_id=&quot;221708&quot;&gt;&lt;property id=&quot;20148&quot; value=&quot;5&quot;/&gt;&lt;property id=&quot;20300&quot; value=&quot;Slide 34 - &amp;quot;Các con hãy nối hình ở cột 1 với hình ở cột 2 tương ứng để biết nhiệm vụ của những người sống trên đảo Tuần Châu?&amp;quot;&quot;/&gt;&lt;property id=&quot;20307&quot; value=&quot;356&quot;/&gt;&lt;/object&gt;&lt;object type=&quot;3&quot; unique_id=&quot;221709&quot;&gt;&lt;property id=&quot;20148&quot; value=&quot;5&quot;/&gt;&lt;property id=&quot;20300&quot; value=&quot;Slide 35 - &amp;quot;Mở rộng thêm các đảo khác &amp;quot;&quot;/&gt;&lt;property id=&quot;20307&quot; value=&quot;299&quot;/&gt;&lt;/object&gt;&lt;object type=&quot;3&quot; unique_id=&quot;221710&quot;&gt;&lt;property id=&quot;20148&quot; value=&quot;5&quot;/&gt;&lt;property id=&quot;20300&quot; value=&quot;Slide 36 - &amp;quot; Hình ảnh các đảo khác &amp;quot;&quot;/&gt;&lt;property id=&quot;20307&quot; value=&quot;331&quot;/&gt;&lt;/object&gt;&lt;object type=&quot;3&quot; unique_id=&quot;221711&quot;&gt;&lt;property id=&quot;20148&quot; value=&quot;5&quot;/&gt;&lt;property id=&quot;20300&quot; value=&quot;Slide 38 - &amp;quot;Video hình ảnh &amp;quot;&quot;/&gt;&lt;property id=&quot;20307&quot; value=&quot;332&quot;/&gt;&lt;/object&gt;&lt;object type=&quot;3&quot; unique_id=&quot;221712&quot;&gt;&lt;property id=&quot;20148&quot; value=&quot;5&quot;/&gt;&lt;property id=&quot;20300&quot; value=&quot;Slide 40 - &amp;quot;Video hình ảnh&amp;quot;&quot;/&gt;&lt;property id=&quot;20307&quot; value=&quot;333&quot;/&gt;&lt;/object&gt;&lt;object type=&quot;3&quot; unique_id=&quot;221713&quot;&gt;&lt;property id=&quot;20148&quot; value=&quot;5&quot;/&gt;&lt;property id=&quot;20300&quot; value=&quot;Slide 41 - &amp;quot;Để bảo vệ môi trường biển - đảo các con phải làm gì?&amp;quot;&quot;/&gt;&lt;property id=&quot;20307&quot; value=&quot;361&quot;/&gt;&lt;/object&gt;&lt;object type=&quot;3&quot; unique_id=&quot;221714&quot;&gt;&lt;property id=&quot;20148&quot; value=&quot;5&quot;/&gt;&lt;property id=&quot;20300&quot; value=&quot;Slide 46 - &amp;quot;Video sóng thần&amp;quot;&quot;/&gt;&lt;property id=&quot;20307&quot; value=&quot;344&quot;/&gt;&lt;/object&gt;&lt;object type=&quot;3&quot; unique_id=&quot;221715&quot;&gt;&lt;property id=&quot;20148&quot; value=&quot;5&quot;/&gt;&lt;property id=&quot;20300&quot; value=&quot;Slide 48 - &amp;quot;Bé hãy quan sát và chọn xem đâu là hình ảnh về biển đảo?&amp;quot;&quot;/&gt;&lt;property id=&quot;20307&quot; value=&quot;341&quot;/&gt;&lt;/object&gt;&lt;object type=&quot;3&quot; unique_id=&quot;221716&quot;&gt;&lt;property id=&quot;20148&quot; value=&quot;5&quot;/&gt;&lt;property id=&quot;20300&quot; value=&quot;Slide 49 - &amp;quot;Các con hãy quan sát đâu là hình ảnh chú hải quân?&amp;quot;&quot;/&gt;&lt;property id=&quot;20307&quot; value=&quot;342&quot;/&gt;&lt;/object&gt;&lt;object type=&quot;3&quot; unique_id=&quot;221717&quot;&gt;&lt;property id=&quot;20148&quot; value=&quot;5&quot;/&gt;&lt;property id=&quot;20300&quot; value=&quot;Slide 50 - &amp;quot;Khi ra biển chơi chúng mình vứt rác ra biển, đúng hay sai?&amp;quot;&quot;/&gt;&lt;property id=&quot;20307&quot; value=&quot;346&quot;/&gt;&lt;/object&gt;&lt;object type=&quot;3&quot; unique_id=&quot;221718&quot;&gt;&lt;property id=&quot;20148&quot; value=&quot;5&quot;/&gt;&lt;property id=&quot;20300&quot; value=&quot;Slide 51 - &amp;quot;Video cảm ơn&amp;quot;&quot;/&gt;&lt;property id=&quot;20307&quot; value=&quot;322&quot;/&gt;&lt;/object&gt;&lt;object type=&quot;3&quot; unique_id=&quot;221719&quot;&gt;&lt;property id=&quot;20148&quot; value=&quot;5&quot;/&gt;&lt;property id=&quot;20300&quot; value=&quot;Slide 52 - &amp;quot;Video tổng hợp về đảo Tuần Châu&amp;quot;&quot;/&gt;&lt;property id=&quot;20307&quot; value=&quot;348&quot;/&gt;&lt;/object&gt;&lt;object type=&quot;3&quot; unique_id=&quot;221720&quot;&gt;&lt;property id=&quot;20148&quot; value=&quot;5&quot;/&gt;&lt;property id=&quot;20300&quot; value=&quot;Slide 53 - &amp;quot;Tài liệu tham khảo&amp;quot;&quot;/&gt;&lt;property id=&quot;20307&quot; value=&quot;323&quot;/&gt;&lt;/object&gt;&lt;/object&gt;&lt;object type=&quot;4&quot; unique_id=&quot;11629&quot;&gt;&lt;object type=&quot;5&quot; unique_id=&quot;11630&quot;&gt;&lt;property id=&quot;20149&quot; value=&quot;Nguyen Thu Ha&quot;/&gt;&lt;property id=&quot;20150&quot; value=&quot;GIAO VIEN&quot;/&gt;&lt;property id=&quot;20151&quot; value=&quot;01002202.000048.jpg&quot;/&gt;&lt;property id=&quot;20153&quot; value=&quot;thuha8183@yahoo.com&quot;/&gt;&lt;property id=&quot;20155&quot; value=&quot;Truong mau giao Tuoi Tho 22 Hang Buom - 043.8265382  &quot;/&gt;&lt;property id=&quot;20159&quot; value=&quot;logo.jpg&quot;/&gt;&lt;/object&gt;&lt;object type=&quot;5&quot; unique_id=&quot;14341&quot;&gt;&lt;property id=&quot;20000&quot; value=&quot;0&quot;/&gt;&lt;property id=&quot;20149&quot; value=&quot;Phạm Minh Thu&quot;/&gt;&lt;property id=&quot;20150&quot; value=&quot;Giáo viên&quot;/&gt;&lt;property id=&quot;20151&quot; value=&quot;photo1.jpg&quot;/&gt;&lt;property id=&quot;20153&quot; value=&quot;phamminhthu1007@gmail.com&quot;/&gt;&lt;property id=&quot;20159&quot; value=&quot;logo.jpg&quot;/&gt;&lt;/object&gt;&lt;/object&gt;&lt;object type=&quot;10&quot; unique_id=&quot;11675&quot;&gt;&lt;object type=&quot;11&quot; unique_id=&quot;11676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1677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9D7CB66-8A82-4EE9-9672-538EA483A1E6}_16.png&quot;/&gt;&lt;left val=&quot;54&quot;/&gt;&lt;top val=&quot;180&quot;/&gt;&lt;width val=&quot;613&quot;/&gt;&lt;height val=&quot;116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D2A570D-D7C9-440C-9505-74569F14ADA1}_16.png&quot;/&gt;&lt;left val=&quot;54&quot;/&gt;&lt;top val=&quot;6&quot;/&gt;&lt;width val=&quot;613&quot;/&gt;&lt;height val=&quot;84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419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27"/>
  <p:tag name="MMPROD_FLV_FILE_PATH" val="E:\bai giang e-leraning 2016-2017\Bien dao cua Pham Thi Hong Son chuan\pham hong son chuan\india SON\TEPNGUON\PP bien dao cua son_pptx\Assets\dung sai moi lai_327_1_92530.mp4"/>
  <p:tag name="MMPROD_START_TIME" val="0"/>
  <p:tag name="MMPROD_STOP_TIME" val="2419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51 khi ngoi tren thuyen.wav"/>
  <p:tag name="MMPROD_LASTVALUES" val="&lt;ChangeData&gt;&lt;SlideID&gt;&lt;![CDATA[359]]&gt;&lt;/SlideID&gt;&lt;/ChangeData&gt;"/>
  <p:tag name="PPSNARRATION" val="36,1121204999,E:\bai giang e-leraning 2016-2017\Bien dao cua Pham Thi Hong Son chuan\pham hong son chuan\india SON\TEPNGUON\PP bien dao cua son_pptx\Media.ppcx"/>
  <p:tag name="MMPROD_PASSDATA" val="&lt;object type=&quot;10050&quot; unique_id=&quot;10082&quot;&gt;&lt;property id=&quot;10020&quot; value=&quot;2&quot;/&gt;&lt;property id=&quot;10102&quot; value=&quot;1&quot;/&gt;&lt;property id=&quot;10191&quot; value=&quot;60&quot;/&gt;&lt;/object&gt;"/>
  <p:tag name="MMPROD_FAILDATA" val="&lt;object type=&quot;10051&quot; unique_id=&quot;10083&quot;&gt;&lt;property id=&quot;10020&quot; value=&quot;2&quot;/&gt;&lt;property id=&quot;10102&quot; value=&quot;1&quot;/&gt;&lt;property id=&quot;10191&quot; value=&quot;61&quot;/&gt;&lt;/object&gt;"/>
  <p:tag name="MMPROD_ID" val="10180"/>
  <p:tag name="MMPROD_TYPE" val="10008"/>
  <p:tag name="MMPROD_DATA" val="&lt;property id=&quot;10026&quot; value=&quot;10&quot;/&gt;&lt;property id=&quot;10027&quot; value=&quot;Interaction10080&quot;/&gt;&lt;property id=&quot;10028&quot; value=&quot;0&quot;/&gt;&lt;property id=&quot;10063&quot; value=&quot;3&quot;/&gt;&lt;property id=&quot;10070&quot; value=&quot;câu 1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17.PNG&quot;/&gt;"/>
  <p:tag name="MMPROD_ANSWERCOUNT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FD4F589-9679-460F-A5B6-068BA57BF37A}_17.png&quot;/&gt;&lt;left val=&quot;115&quot;/&gt;&lt;top val=&quot;228&quot;/&gt;&lt;width val=&quot;505&quot;/&gt;&lt;height val=&quot;146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80"/>
  <p:tag name="MMPROD_ABSOLUTEPOSITIONID" val="100"/>
  <p:tag name="MMPROD_LASTVALUES" val="&lt;ChangeData&gt;&lt;Text&gt;&lt;![CDATA[Khi ngồi trên thuyền các con phải như thế nào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F41E01DA-02B6-4558-900D-DA51A4B3FF9D}_17.png&quot;/&gt;&lt;left val=&quot;-5&quot;/&gt;&lt;top val=&quot;12&quot;/&gt;&lt;width val=&quot;739&quot;/&gt;&lt;height val=&quot;64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71F49E01-3E9F-4624-8735-F8E2740B3345}&quot;/&gt;&lt;isInvalidForFieldText val=&quot;0&quot;/&gt;&lt;Image&gt;&lt;filename val=&quot;E:\bai giang e-leraning 2016-2017\Bien dao cua Pham Thi Hong Son chuan\pham hong son chuan\india SON\TEPNGUON\baithi\data\asimages\{71F49E01-3E9F-4624-8735-F8E2740B3345}_17.png&quot;/&gt;&lt;left val=&quot;-1&quot;/&gt;&lt;top val=&quot;482&quot;/&gt;&lt;width val=&quot;90&quot;/&gt;&lt;height val=&quot;6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DD49BF87-C6A2-4D97-BACB-F9B5147A5757}&quot;/&gt;&lt;isInvalidForFieldText val=&quot;0&quot;/&gt;&lt;Image&gt;&lt;filename val=&quot;E:\bai giang e-leraning 2016-2017\Bien dao cua Pham Thi Hong Son chuan\pham hong son chuan\india SON\TEPNGUON\baithi\data\asimages\{DD49BF87-C6A2-4D97-BACB-F9B5147A5757}_17.png&quot;/&gt;&lt;left val=&quot;12&quot;/&gt;&lt;top val=&quot;471&quot;/&gt;&lt;width val=&quot;122&quot;/&gt;&lt;height val=&quot;6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93868032-3F32-4437-B9AA-F73DAC099059}&quot;/&gt;&lt;isInvalidForFieldText val=&quot;0&quot;/&gt;&lt;Image&gt;&lt;filename val=&quot;E:\bai giang e-leraning 2016-2017\Bien dao cua Pham Thi Hong Son chuan\pham hong son chuan\india SON\TEPNGUON\baithi\data\asimages\{93868032-3F32-4437-B9AA-F73DAC099059}_17.png&quot;/&gt;&lt;left val=&quot;78&quot;/&gt;&lt;top val=&quot;466&quot;/&gt;&lt;width val=&quot;168&quot;/&gt;&lt;height val=&quot;66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29CFF35F-8383-404E-92E7-FC1BAB22B868}_17.png&quot;/&gt;&lt;left val=&quot;496&quot;/&gt;&lt;top val=&quot;450&quot;/&gt;&lt;width val=&quot;91&quot;/&gt;&lt;height val=&quot;34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F330A592-2E0A-4CC8-8C08-3241226E3DA7}_17.png&quot;/&gt;&lt;left val=&quot;593&quot;/&gt;&lt;top val=&quot;450&quot;/&gt;&lt;width val=&quot;92&quot;/&gt;&lt;height val=&quot;34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]]&gt;&lt;/Top&gt;&lt;/ChangeData&gt;"/>
  <p:tag name="MMPROD_ID" val="10084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085&quot;&gt;&lt;property id=&quot;10020&quot; value=&quot;9&quot;/&gt;&lt;property id=&quot;10102&quot; value=&quot;0&quot;/&gt;&lt;property id=&quot;10191&quot; value=&quot;-1&quot;/&gt;&lt;/object&gt;"/>
  <p:tag name="MMPROD_COLLECTIONCONTAINERID" val="10081"/>
  <p:tag name="MMPROD_PARENTID" val="10180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68A6E9C0-F8BC-4DE4-A776-5497C23C3AED}_17.png&quot;/&gt;&lt;left val=&quot;68&quot;/&gt;&lt;top val=&quot;121&quot;/&gt;&lt;width val=&quot;65&quot;/&gt;&lt;height val=&quot;59&quot;/&gt;&lt;hasText val=&quot;1&quot;/&gt;&lt;/Image&gt;&lt;Image&gt;&lt;filename val=&quot;E:\bai giang e-leraning 2016-2017\Bien dao cua Pham Thi Hong Son chuan\pham hong son chuan\india SON\TEPNGUON\baithi\data\asimages\{E9084D79-317A-428C-A77A-DC135E94D3FC}_17.png&quot;/&gt;&lt;left val=&quot;121&quot;/&gt;&lt;top val=&quot;129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C5F6E955-09C6-4197-905F-571370B8A2F6}_17.png&quot;/&gt;&lt;left val=&quot;53&quot;/&gt;&lt;top val=&quot;138&quot;/&gt;&lt;width val=&quot;15&quot;/&gt;&lt;height val=&quot;16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94.7021]]&gt;&lt;/Left&gt;&lt;Top&gt;&lt;![CDATA[264.0403]]&gt;&lt;/Top&gt;&lt;/ChangeData&gt;"/>
  <p:tag name="MMPROD_ID" val="10086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087&quot;&gt;&lt;property id=&quot;10020&quot; value=&quot;9&quot;/&gt;&lt;property id=&quot;10102&quot; value=&quot;0&quot;/&gt;&lt;property id=&quot;10191&quot; value=&quot;-1&quot;/&gt;&lt;/object&gt;"/>
  <p:tag name="MMPROD_COLLECTIONCONTAINERID" val="10081"/>
  <p:tag name="MMPROD_PARENTID" val="10180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35DA0C53-1514-4023-BF07-6E425350D702}_17.png&quot;/&gt;&lt;left val=&quot;309&quot;/&gt;&lt;top val=&quot;256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93FABD3A-1BA5-45C0-ABCE-F9ECCCDA346E}_17.png&quot;/&gt;&lt;left val=&quot;363&quot;/&gt;&lt;top val=&quot;264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896B0749-7717-4846-9C80-04EBA99097C9}_17.png&quot;/&gt;&lt;left val=&quot;294&quot;/&gt;&lt;top val=&quot;273&quot;/&gt;&lt;width val=&quot;16&quot;/&gt;&lt;height val=&quot;1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0.20386]]&gt;&lt;/Left&gt;&lt;Top&gt;&lt;![CDATA[399.252]]&gt;&lt;/Top&gt;&lt;/ChangeData&gt;"/>
  <p:tag name="MMPROD_ID" val="10088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089&quot;&gt;&lt;property id=&quot;10020&quot; value=&quot;9&quot;/&gt;&lt;property id=&quot;10102&quot; value=&quot;0&quot;/&gt;&lt;property id=&quot;10191&quot; value=&quot;-1&quot;/&gt;&lt;/object&gt;"/>
  <p:tag name="MMPROD_COLLECTIONCONTAINERID" val="10081"/>
  <p:tag name="MMPROD_PARENTID" val="10180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E:\bai giang e-leraning 2016-2017\Bien dao cua Pham Thi Hong Son chuan\pham hong son chuan\india SON\TEPNGUON\baithi\data\asimages\{8717F378-37FD-4E31-A95C-614841F8AD56}_17.png&quot;/&gt;&lt;left val=&quot;65&quot;/&gt;&lt;top val=&quot;391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70318B8D-6D88-4C16-8829-D1944AF31769}_17.png&quot;/&gt;&lt;left val=&quot;117&quot;/&gt;&lt;top val=&quot;399&quot;/&gt;&lt;width val=&quot;386&quot;/&gt;&lt;height val=&quot;34&quot;/&gt;&lt;hasText val=&quot;1&quot;/&gt;&lt;/Image&gt;&lt;Image&gt;&lt;filename val=&quot;E:\bai giang e-leraning 2016-2017\Bien dao cua Pham Thi Hong Son chuan\pham hong son chuan\india SON\TEPNGUON\baithi\data\asimages\{BC64284F-8EC1-474C-96C0-AAB6B337D89A}_17.png&quot;/&gt;&lt;left val=&quot;50&quot;/&gt;&lt;top val=&quot;408&quot;/&gt;&lt;width val=&quot;16&quot;/&gt;&lt;height val=&quot;1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ghiêng người ra ngoài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chạy nhảy trên thuyền]]&gt;&lt;/Text&gt;&lt;FontSize&gt;&lt;![CDATA[28]]&gt;&lt;/FontSize&gt;&lt;Left&gt;&lt;![CDATA[122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Mặc áo phao khi đi trên biển]]&gt;&lt;/Text&gt;&lt;FontSize&gt;&lt;![CDATA[28]]&gt;&lt;/FontSize&gt;&lt;Left&gt;&lt;![CDATA[122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0.wav"/>
  <p:tag name="PPSNARRATION" val="17,1121204999,E:\bai giang e-leraning 2016-2017\Bien dao cua Pham Thi Hong Son chuan\pham hong son chuan\india SON\TEPNGUON\PP bien dao cua son_pptx\Media.ppcx"/>
  <p:tag name="HTML_SHAPEINFO" val="&lt;SlideThumbPath val=&quot;Slide18.PNG&quot;/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1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D7B6D75-198B-46C0-96D8-5561C17ECABF}_18.png&quot;/&gt;&lt;left val=&quot;43&quot;/&gt;&lt;top val=&quot;159&quot;/&gt;&lt;width val=&quot;634&quot;/&gt;&lt;height val=&quot;147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6&quot;/&gt;&lt;lineCharCount val=&quot;33&quot;/&gt;&lt;lineCharCount val=&quot;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4EC9692-EE6B-4A9C-A464-AE6238CD5627}_18.png&quot;/&gt;&lt;left val=&quot;77&quot;/&gt;&lt;top val=&quot;197&quot;/&gt;&lt;width val=&quot;584&quot;/&gt;&lt;height val=&quot;14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9.PNG&quot;/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8DAF3B56-CE35-4983-A4CC-296F3E31F704}_19.png&quot;/&gt;&lt;left val=&quot;42&quot;/&gt;&lt;top val=&quot;168&quot;/&gt;&lt;width val=&quot;637&quot;/&gt;&lt;height val=&quot;116&quot;/&gt;&lt;hasText val=&quot;1&quot;/&gt;&lt;/Image&gt;&lt;/ThreeDShape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B187F49-1BF5-4F03-874B-312E52451B39}_19.png&quot;/&gt;&lt;left val=&quot;0&quot;/&gt;&lt;top val=&quot;12&quot;/&gt;&lt;width val=&quot;702&quot;/&gt;&lt;height val=&quot;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8212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28"/>
  <p:tag name="MMPROD_FLV_FILE_PATH" val="E:\bai giang e-leraning 2016-2017\Bien dao cua Pham Thi Hong Son chuan\pham hong son chuan\india SON\TEPNGUON\PP bien dao cua son_pptx\Assets\cac loai dao khac_328_1_08915.mp4"/>
  <p:tag name="MMPROD_START_TIME" val="0"/>
  <p:tag name="MMPROD_STOP_TIME" val="2821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2.wav"/>
  <p:tag name="PPSNARRATION" val="18,1121204999,E:\bai giang e-leraning 2016-2017\Bien dao cua Pham Thi Hong Son chuan\pham hong son chuan\india SON\TEPNGUON\PP bien dao cua son_pptx\Media.ppcx"/>
  <p:tag name="HTML_SHAPEINFO" val="&lt;SlideThumbPath val=&quot;Slide20.PNG&quot;/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5EE8E1C-C8C6-44C0-896A-2B55D7AA6C35}_20.png&quot;/&gt;&lt;left val=&quot;54&quot;/&gt;&lt;top val=&quot;168&quot;/&gt;&lt;width val=&quot;613&quot;/&gt;&lt;height val=&quot;116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76CE7E8-03C4-4025-862B-66329845A34E}&quot;/&gt;&lt;isInvalidForFieldText val=&quot;0&quot;/&gt;&lt;Image&gt;&lt;filename val=&quot;E:\bai giang e-leraning 2016-2017\Bien dao cua Pham Thi Hong Son chuan\pham hong son chuan\india SON\TEPNGUON\baithi\data\asimages\{376CE7E8-03C4-4025-862B-66329845A34E}_20.png&quot;/&gt;&lt;left val=&quot;23&quot;/&gt;&lt;top val=&quot;69&quot;/&gt;&lt;width val=&quot;673&quot;/&gt;&lt;height val=&quot;447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8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3353F8B3-304B-4564-A1BF-11A1D156914B}_20.png&quot;/&gt;&lt;left val=&quot;-9&quot;/&gt;&lt;top val=&quot;0&quot;/&gt;&lt;width val=&quot;718&quot;/&gt;&lt;height val=&quot;93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47 dao da co nguoi sinh song.wav"/>
  <p:tag name="MMPROD_LASTVALUES" val="&lt;ChangeData&gt;&lt;SlideID&gt;&lt;![CDATA[355]]&gt;&lt;/SlideID&gt;&lt;/ChangeData&gt;"/>
  <p:tag name="PPSNARRATION" val="32,1121204999,E:\bai giang e-leraning 2016-2017\Bien dao cua Pham Thi Hong Son chuan\pham hong son chuan\india SON\TEPNGUON\PP bien dao cua son_pptx\Media.ppcx"/>
  <p:tag name="MMPROD_PASSDATA" val="&lt;object type=&quot;10050&quot; unique_id=&quot;10033&quot;&gt;&lt;property id=&quot;10020&quot; value=&quot;2&quot;/&gt;&lt;property id=&quot;10102&quot; value=&quot;1&quot;/&gt;&lt;property id=&quot;10191&quot; value=&quot;71&quot;/&gt;&lt;/object&gt;"/>
  <p:tag name="MMPROD_FAILDATA" val="&lt;object type=&quot;10051&quot; unique_id=&quot;10034&quot;&gt;&lt;property id=&quot;10020&quot; value=&quot;2&quot;/&gt;&lt;property id=&quot;10102&quot; value=&quot;1&quot;/&gt;&lt;property id=&quot;10191&quot; value=&quot;72&quot;/&gt;&lt;/object&gt;"/>
  <p:tag name="MMPROD_ID" val="10173"/>
  <p:tag name="MMPROD_TYPE" val="10055"/>
  <p:tag name="MMPROD_DATA" val="&lt;property id=&quot;10026&quot; value=&quot;10&quot;/&gt;&lt;property id=&quot;10027&quot; value=&quot;Interaction10031&quot;/&gt;&lt;property id=&quot;10028&quot; value=&quot;0&quot;/&gt;&lt;property id=&quot;10063&quot; value=&quot;1&quot;/&gt;&lt;property id=&quot;10070&quot; value=&quot;câu 2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3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21.PNG&quot;/&gt;"/>
  <p:tag name="MMPROD_ANSWERCOUN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1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2E38525E-F4A5-4619-ABF0-CDB1406C4373}_21.png&quot;/&gt;&lt;left val=&quot;93&quot;/&gt;&lt;top val=&quot;237&quot;/&gt;&lt;width val=&quot;538&quot;/&gt;&lt;height val=&quot;146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31"/>
  <p:tag name="MMPROD_ABSOLUTEPOSITIONID" val="100"/>
  <p:tag name="MMPROD_LASTVALUES" val="&lt;ChangeData&gt;&lt;Text&gt;&lt;![CDATA[Đảo đá có người sinh sống, đúng hay sai?]]&gt;&lt;/Text&gt;&lt;FontSize&gt;&lt;![CDATA[39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19DF7C9D-FBC5-4F59-BB05-95457CECDF66}_21.png&quot;/&gt;&lt;left val=&quot;13&quot;/&gt;&lt;top val=&quot;24&quot;/&gt;&lt;width val=&quot;649&quot;/&gt;&lt;height val=&quot;82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F41BCCD1-167E-475D-9027-7390F4D371AC}&quot;/&gt;&lt;isInvalidForFieldText val=&quot;0&quot;/&gt;&lt;Image&gt;&lt;filename val=&quot;E:\bai giang e-leraning 2016-2017\Bien dao cua Pham Thi Hong Son chuan\pham hong son chuan\india SON\TEPNGUON\baithi\data\asimages\{F41BCCD1-167E-475D-9027-7390F4D371AC}_21.png&quot;/&gt;&lt;left val=&quot;0&quot;/&gt;&lt;top val=&quot;486&quot;/&gt;&lt;width val=&quot;96&quot;/&gt;&lt;height val=&quot;65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8B69EA4-8247-47D4-A04C-502E39112591}&quot;/&gt;&lt;isInvalidForFieldText val=&quot;0&quot;/&gt;&lt;Image&gt;&lt;filename val=&quot;E:\bai giang e-leraning 2016-2017\Bien dao cua Pham Thi Hong Son chuan\pham hong son chuan\india SON\TEPNGUON\baithi\data\asimages\{E8B69EA4-8247-47D4-A04C-502E39112591}_21.png&quot;/&gt;&lt;left val=&quot;150&quot;/&gt;&lt;top val=&quot;480&quot;/&gt;&lt;width val=&quot;125&quot;/&gt;&lt;height val=&quot;65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9CD34FB9-FE7A-4703-8F3E-26EF9039214F}&quot;/&gt;&lt;isInvalidForFieldText val=&quot;0&quot;/&gt;&lt;Image&gt;&lt;filename val=&quot;E:\bai giang e-leraning 2016-2017\Bien dao cua Pham Thi Hong Son chuan\pham hong son chuan\india SON\TEPNGUON\baithi\data\asimages\{9CD34FB9-FE7A-4703-8F3E-26EF9039214F}_21.png&quot;/&gt;&lt;left val=&quot;7&quot;/&gt;&lt;top val=&quot;454&quot;/&gt;&lt;width val=&quot;189&quot;/&gt;&lt;height val=&quot;65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8BDA892E-1620-4256-AC4D-ADF624F31C32}_21.png&quot;/&gt;&lt;left val=&quot;496&quot;/&gt;&lt;top val=&quot;449&quot;/&gt;&lt;width val=&quot;91&quot;/&gt;&lt;height val=&quot;39&quot;/&gt;&lt;hasText val=&quot;1&quot;/&gt;&lt;/Image&gt;&lt;/ThreeDShape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D7A23D5F-8464-403D-B228-C1DE9919C7D8}_21.png&quot;/&gt;&lt;left val=&quot;593&quot;/&gt;&lt;top val=&quot;450&quot;/&gt;&lt;width val=&quot;92&quot;/&gt;&lt;height val=&quot;34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]]&gt;&lt;/Top&gt;&lt;/ChangeData&gt;"/>
  <p:tag name="MMPROD_ID" val="10035"/>
  <p:tag name="MMPROD_TYPE" val="10018"/>
  <p:tag name="MMPROD_DATA" val="&lt;property id=&quot;10074&quot; value=&quot;0&quot;/&gt;&lt;property id=&quot;10193&quot; value=&quot;1&quot;/&gt;&lt;property id=&quot;10199&quot; value=&quot;0&quot;/&gt;&lt;object type=&quot;10049&quot; unique_id=&quot;10036&quot;&gt;&lt;property id=&quot;10020&quot; value=&quot;9&quot;/&gt;&lt;property id=&quot;10102&quot; value=&quot;0&quot;/&gt;&lt;property id=&quot;10191&quot; value=&quot;-1&quot;/&gt;&lt;/object&gt;"/>
  <p:tag name="MMPROD_COLLECTIONCONTAINERID" val="10032"/>
  <p:tag name="MMPROD_PARENTID" val="10173"/>
  <p:tag name="MMPROD_ANSWERLETTER" val="1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17F8B7F9-E9B3-49A7-A075-2580390D18AC}_21.png&quot;/&gt;&lt;left val=&quot;68&quot;/&gt;&lt;top val=&quot;121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4EB2C687-DAB7-486D-8814-DDB77F5AF5B4}_21.png&quot;/&gt;&lt;left val=&quot;105&quot;/&gt;&lt;top val=&quot;121&quot;/&gt;&lt;width val=&quot;402&quot;/&gt;&lt;height val=&quot;59&quot;/&gt;&lt;hasText val=&quot;1&quot;/&gt;&lt;/Image&gt;&lt;Image&gt;&lt;filename val=&quot;E:\bai giang e-leraning 2016-2017\Bien dao cua Pham Thi Hong Son chuan\pham hong son chuan\india SON\TEPNGUON\baithi\data\asimages\{E9DD0748-7D78-43D9-A707-9D559577F73D}_21.png&quot;/&gt;&lt;left val=&quot;53&quot;/&gt;&lt;top val=&quot;138&quot;/&gt;&lt;width val=&quot;15&quot;/&gt;&lt;height val=&quot;16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175.8925]]&gt;&lt;/Top&gt;&lt;/ChangeData&gt;"/>
  <p:tag name="MMPROD_ID" val="10037"/>
  <p:tag name="MMPROD_TYPE" val="10018"/>
  <p:tag name="MMPROD_DATA" val="&lt;property id=&quot;10073&quot; value=&quot;T&quot;/&gt;&lt;property id=&quot;10074&quot; value=&quot;1&quot;/&gt;&lt;property id=&quot;10193&quot; value=&quot;2&quot;/&gt;&lt;property id=&quot;10199&quot; value=&quot;0&quot;/&gt;&lt;object type=&quot;10049&quot; unique_id=&quot;10038&quot;&gt;&lt;property id=&quot;10020&quot; value=&quot;9&quot;/&gt;&lt;property id=&quot;10102&quot; value=&quot;0&quot;/&gt;&lt;property id=&quot;10191&quot; value=&quot;-1&quot;/&gt;&lt;/object&gt;"/>
  <p:tag name="MMPROD_COLLECTIONCONTAINERID" val="10032"/>
  <p:tag name="MMPROD_PARENTID" val="10173"/>
  <p:tag name="MMPROD_ANSWERLETTER" val="2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B7FD9537-4C5A-48E6-AE2A-8F837367223C}_21.png&quot;/&gt;&lt;left val=&quot;68&quot;/&gt;&lt;top val=&quot;168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DD017871-EE4B-4E9F-938F-DDC11CCB573B}_21.png&quot;/&gt;&lt;left val=&quot;105&quot;/&gt;&lt;top val=&quot;168&quot;/&gt;&lt;width val=&quot;402&quot;/&gt;&lt;height val=&quot;59&quot;/&gt;&lt;hasText val=&quot;1&quot;/&gt;&lt;/Image&gt;&lt;Image&gt;&lt;filename val=&quot;E:\bai giang e-leraning 2016-2017\Bien dao cua Pham Thi Hong Son chuan\pham hong son chuan\india SON\TEPNGUON\baithi\data\asimages\{F6ED10E2-3230-4BFD-8DA3-7304EA56AC5D}_21.png&quot;/&gt;&lt;left val=&quot;53&quot;/&gt;&lt;top val=&quot;184&quot;/&gt;&lt;width val=&quot;15&quot;/&gt;&lt;height val=&quot;16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28]]&gt;&lt;/FontSize&gt;&lt;Left&gt;&lt;![CDATA[122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 ]]&gt;&lt;/Text&gt;&lt;FontSize&gt;&lt;![CDATA[28]]&gt;&lt;/FontSize&gt;&lt;Left&gt;&lt;![CDATA[122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3.wav"/>
  <p:tag name="PPSNARRATION" val="19,1121204999,E:\bai giang e-leraning 2016-2017\Bien dao cua Pham Thi Hong Son chuan\pham hong son chuan\india SON\TEPNGUON\PP bien dao cua son_pptx\Media.ppcx"/>
  <p:tag name="HTML_SHAPEINFO" val="&lt;SlideThumbPath val=&quot;Slide22.PNG&quot;/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0BA5057F-61D8-420C-82C4-4F30456805D1}_22.png&quot;/&gt;&lt;left val=&quot;54&quot;/&gt;&lt;top val=&quot;168&quot;/&gt;&lt;width val=&quot;613&quot;/&gt;&lt;height val=&quot;116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40&quot;/&gt;&lt;lineCharCount val=&quot;41&quot;/&gt;&lt;lineCharCount val=&quot;33&quot;/&gt;&lt;lineCharCount val=&quot;3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1B9F7011-D978-421E-8570-6AA3E3B03E2B}_22.png&quot;/&gt;&lt;left val=&quot;92&quot;/&gt;&lt;top val=&quot;174&quot;/&gt;&lt;width val=&quot;566&quot;/&gt;&lt;height val=&quot;253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3.PNG&quot;/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72CF1A7-86BB-49C8-8FE2-B2E43C2F3EBA}_23.png&quot;/&gt;&lt;left val=&quot;54&quot;/&gt;&lt;top val=&quot;168&quot;/&gt;&lt;width val=&quot;613&quot;/&gt;&lt;height val=&quot;116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6DE7B42-16C7-4A4B-8EF6-9A05A98E4C75}_23.png&quot;/&gt;&lt;left val=&quot;448&quot;/&gt;&lt;top val=&quot;494&quot;/&gt;&lt;width val=&quot;271&quot;/&gt;&lt;height val=&quot;51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71BC0B9-3BC0-4258-A59B-79E50C718A4F}_23.png&quot;/&gt;&lt;left val=&quot;201&quot;/&gt;&lt;top val=&quot;10&quot;/&gt;&lt;width val=&quot;298&quot;/&gt;&lt;height val=&quot;77&quot;/&gt;&lt;hasText val=&quot;1&quot;/&gt;&lt;/Image&gt;&lt;/ThreeDShape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0140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3"/>
  <p:tag name="MMPROD_FLV_FILE_PATH" val="E:\bai giang e-leraning 2016-2017\Bien dao cua Pham Thi Hong Son chuan\pham hong son chuan\india SON\TEPNGUON\PP bien dao cua son_pptx\Assets\dao khi moi_283_1_44520.mp4"/>
  <p:tag name="MMPROD_START_TIME" val="0"/>
  <p:tag name="MMPROD_STOP_TIME" val="10140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5.wav"/>
  <p:tag name="PPSNARRATION" val="20,1121204999,E:\bai giang e-leraning 2016-2017\Bien dao cua Pham Thi Hong Son chuan\pham hong son chuan\india SON\TEPNGUON\PP bien dao cua son_pptx\Media.ppcx"/>
  <p:tag name="HTML_SHAPEINFO" val="&lt;SlideThumbPath val=&quot;Slide24.PNG&quot;/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3B7EF4E-C375-467E-B497-9CECEBD3B4CE}_24.png&quot;/&gt;&lt;left val=&quot;54&quot;/&gt;&lt;top val=&quot;168&quot;/&gt;&lt;width val=&quot;613&quot;/&gt;&lt;height val=&quot;116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9&quot;/&gt;&lt;lineCharCount val=&quot;47&quot;/&gt;&lt;lineCharCount val=&quot;44&quot;/&gt;&lt;lineCharCount val=&quot;47&quot;/&gt;&lt;lineCharCount val=&quot;43&quot;/&gt;&lt;lineCharCount val=&quot;43&quot;/&gt;&lt;lineCharCount val=&quot;45&quot;/&gt;&lt;lineCharCount val=&quot;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007F18DD-D065-4DCB-BC8F-B8999FA18A46}_24.png&quot;/&gt;&lt;left val=&quot;79&quot;/&gt;&lt;top val=&quot;108&quot;/&gt;&lt;width val=&quot;562&quot;/&gt;&lt;height val=&quot;301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6.wav"/>
  <p:tag name="PPSNARRATION" val="21,1121204999,E:\bai giang e-leraning 2016-2017\Bien dao cua Pham Thi Hong Son chuan\pham hong son chuan\india SON\TEPNGUON\PP bien dao cua son_pptx\Media.ppcx"/>
  <p:tag name="HTML_SHAPEINFO" val="&lt;SlideThumbPath val=&quot;Slide25.PNG&quot;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91E4845-2C2B-4BA1-A1C0-0BF5B014845A}_25.png&quot;/&gt;&lt;left val=&quot;54&quot;/&gt;&lt;top val=&quot;168&quot;/&gt;&lt;width val=&quot;613&quot;/&gt;&lt;height val=&quot;116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9E3E521-2BDC-481E-8986-B7E3B0D90541}&quot;/&gt;&lt;isInvalidForFieldText val=&quot;0&quot;/&gt;&lt;Image&gt;&lt;filename val=&quot;E:\bai giang e-leraning 2016-2017\Bien dao cua Pham Thi Hong Son chuan\pham hong son chuan\india SON\TEPNGUON\baithi\data\asimages\{D9E3E521-2BDC-481E-8986-B7E3B0D90541}_25.png&quot;/&gt;&lt;left val=&quot;24&quot;/&gt;&lt;top val=&quot;78&quot;/&gt;&lt;width val=&quot;666&quot;/&gt;&lt;height val=&quot;442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5&quot;/&gt;&lt;lineCharCount val=&quot;2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703E7E20-5A48-4BF5-AEBA-377A65D03210}_25.png&quot;/&gt;&lt;left val=&quot;-1&quot;/&gt;&lt;top val=&quot;-3&quot;/&gt;&lt;width val=&quot;683&quot;/&gt;&lt;height val=&quot;108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7.wav"/>
  <p:tag name="PPSNARRATION" val="22,1121204999,E:\bai giang e-leraning 2016-2017\Bien dao cua Pham Thi Hong Son chuan\pham hong son chuan\india SON\TEPNGUON\PP bien dao cua son_pptx\Media.ppcx"/>
  <p:tag name="HTML_SHAPEINFO" val="&lt;SlideThumbPath val=&quot;Slide26.PNG&quot;/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AB0F8BD-F608-4F39-933A-CC553961B9B7}_26.png&quot;/&gt;&lt;left val=&quot;54&quot;/&gt;&lt;top val=&quot;168&quot;/&gt;&lt;width val=&quot;613&quot;/&gt;&lt;height val=&quot;116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3&quot;/&gt;&lt;lineCharCount val=&quot;29&quot;/&gt;&lt;lineCharCount val=&quot;31&quot;/&gt;&lt;lineCharCount val=&quot;1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2D92B9A-5144-4A6B-A536-4B0F2B2043C8}_26.png&quot;/&gt;&lt;left val=&quot;83&quot;/&gt;&lt;top val=&quot;154&quot;/&gt;&lt;width val=&quot;566&quot;/&gt;&lt;height val=&quot;185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7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1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D0DDE7C-669C-4348-9E30-C2D3E17AE2E5}_27.png&quot;/&gt;&lt;left val=&quot;54&quot;/&gt;&lt;top val=&quot;159&quot;/&gt;&lt;width val=&quot;618&quot;/&gt;&lt;height val=&quot;147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003FE7D7-C223-4CB0-B98C-1E967C9DAB8B}_27.png&quot;/&gt;&lt;left val=&quot;35&quot;/&gt;&lt;top val=&quot;12&quot;/&gt;&lt;width val=&quot;649&quot;/&gt;&lt;height val=&quot;6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613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29"/>
  <p:tag name="MMPROD_FLV_FILE_PATH" val="E:\bai giang e-leraning 2016-2017\Bien dao cua Pham Thi Hong Son chuan\pham hong son chuan\india SON\TEPNGUON\PP bien dao cua son_pptx\Assets\cam nhan ve quang ninh_329_1_35425.mp4"/>
  <p:tag name="MMPROD_START_TIME" val="0"/>
  <p:tag name="MMPROD_STOP_TIME" val="1613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46 dao tuan chau thuoc tinh nao o nuoc ta.wav"/>
  <p:tag name="MMPROD_LASTVALUES" val="&lt;ChangeData&gt;&lt;SlideID&gt;&lt;![CDATA[354]]&gt;&lt;/SlideID&gt;&lt;/ChangeData&gt;"/>
  <p:tag name="PPSNARRATION" val="31,1121204999,E:\bai giang e-leraning 2016-2017\Bien dao cua Pham Thi Hong Son chuan\pham hong son chuan\india SON\TEPNGUON\PP bien dao cua son_pptx\Media.ppcx"/>
  <p:tag name="MMPROD_PASSDATA" val="&lt;object type=&quot;10050&quot; unique_id=&quot;10023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024&quot;&gt;&lt;property id=&quot;10020&quot; value=&quot;2&quot;/&gt;&lt;property id=&quot;10102&quot; value=&quot;1&quot;/&gt;&lt;property id=&quot;10191&quot; value=&quot;44&quot;/&gt;&lt;/object&gt;"/>
  <p:tag name="MMPROD_ID" val="10174"/>
  <p:tag name="MMPROD_TYPE" val="10008"/>
  <p:tag name="MMPROD_DATA" val="&lt;property id=&quot;10026&quot; value=&quot;10&quot;/&gt;&lt;property id=&quot;10027&quot; value=&quot;Interaction10021&quot;/&gt;&lt;property id=&quot;10028&quot; value=&quot;0&quot;/&gt;&lt;property id=&quot;10063&quot; value=&quot;2&quot;/&gt;&lt;property id=&quot;10070&quot; value=&quot;Câu 3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28.PNG&quot;/&gt;"/>
  <p:tag name="MMPROD_ANSWERCOUNT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1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25DA5673-DE31-41FA-A3F0-996DD1C2A57D}_28.png&quot;/&gt;&lt;left val=&quot;135&quot;/&gt;&lt;top val=&quot;203&quot;/&gt;&lt;width val=&quot;523&quot;/&gt;&lt;height val=&quot;146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1"/>
  <p:tag name="MMPROD_ABSOLUTEPOSITIONID" val="100"/>
  <p:tag name="MMPROD_LASTVALUES" val="&lt;ChangeData&gt;&lt;Text&gt;&lt;![CDATA[Đảo Tuần Châu thuộc tỉnh nào của nước t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1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7F7E9EB4-CC54-43BC-A738-D8B3E7F471F2}_28.png&quot;/&gt;&lt;left val=&quot;36&quot;/&gt;&lt;top val=&quot;18&quot;/&gt;&lt;width val=&quot;625&quot;/&gt;&lt;height val=&quot;68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E31692D2-8574-4F37-8582-A91A3F891627}&quot;/&gt;&lt;isInvalidForFieldText val=&quot;0&quot;/&gt;&lt;Image&gt;&lt;filename val=&quot;E:\bai giang e-leraning 2016-2017\Bien dao cua Pham Thi Hong Son chuan\pham hong son chuan\india SON\TEPNGUON\baithi\data\asimages\{E31692D2-8574-4F37-8582-A91A3F891627}_28.png&quot;/&gt;&lt;left val=&quot;303&quot;/&gt;&lt;top val=&quot;489&quot;/&gt;&lt;width val=&quot;104&quot;/&gt;&lt;height val=&quot;54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B1D72DDB-FDA9-47C2-8829-EEBC4944687F}&quot;/&gt;&lt;isInvalidForFieldText val=&quot;0&quot;/&gt;&lt;Image&gt;&lt;filename val=&quot;E:\bai giang e-leraning 2016-2017\Bien dao cua Pham Thi Hong Son chuan\pham hong son chuan\india SON\TEPNGUON\baithi\data\asimages\{B1D72DDB-FDA9-47C2-8829-EEBC4944687F}_28.png&quot;/&gt;&lt;left val=&quot;100&quot;/&gt;&lt;top val=&quot;480&quot;/&gt;&lt;width val=&quot;131&quot;/&gt;&lt;height val=&quot;56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51A4FFDC-6EDB-45B0-A264-DB967BFD59B6}&quot;/&gt;&lt;isInvalidForFieldText val=&quot;0&quot;/&gt;&lt;Image&gt;&lt;filename val=&quot;E:\bai giang e-leraning 2016-2017\Bien dao cua Pham Thi Hong Son chuan\pham hong son chuan\india SON\TEPNGUON\baithi\data\asimages\{51A4FFDC-6EDB-45B0-A264-DB967BFD59B6}_28.png&quot;/&gt;&lt;left val=&quot;95&quot;/&gt;&lt;top val=&quot;419&quot;/&gt;&lt;width val=&quot;190&quot;/&gt;&lt;height val=&quot;56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44E8BA82-A7AC-471B-BB51-57C119384468}_28.png&quot;/&gt;&lt;left val=&quot;496&quot;/&gt;&lt;top val=&quot;449&quot;/&gt;&lt;width val=&quot;91&quot;/&gt;&lt;height val=&quot;39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0FF94449-2980-4352-BB0B-EFA83E6C6891}_28.png&quot;/&gt;&lt;left val=&quot;593&quot;/&gt;&lt;top val=&quot;450&quot;/&gt;&lt;width val=&quot;92&quot;/&gt;&lt;height val=&quot;34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3.31165]]&gt;&lt;/Left&gt;&lt;Top&gt;&lt;![CDATA[146.4]]&gt;&lt;/Top&gt;&lt;/ChangeData&gt;"/>
  <p:tag name="MMPROD_ID" val="10025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26&quot;&gt;&lt;property id=&quot;10020&quot; value=&quot;2&quot;/&gt;&lt;property id=&quot;10102&quot; value=&quot;0&quot;/&gt;&lt;property id=&quot;10191&quot; value=&quot;40&quot;/&gt;&lt;/object&gt;"/>
  <p:tag name="MMPROD_COLLECTIONCONTAINERID" val="10022"/>
  <p:tag name="MMPROD_PARENTID" val="10174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FFD1EF69-AE6A-4CBE-B469-93F266FD8EFB}_28.png&quot;/&gt;&lt;left val=&quot;38&quot;/&gt;&lt;top val=&quot;138&quot;/&gt;&lt;width val=&quot;65&quot;/&gt;&lt;height val=&quot;59&quot;/&gt;&lt;hasText val=&quot;1&quot;/&gt;&lt;/Image&gt;&lt;Image&gt;&lt;filename val=&quot;E:\bai giang e-leraning 2016-2017\Bien dao cua Pham Thi Hong Son chuan\pham hong son chuan\india SON\TEPNGUON\baithi\data\asimages\{4D9DD5CF-BFB1-4387-9BFD-8FF820916A45}_28.png&quot;/&gt;&lt;left val=&quot;78&quot;/&gt;&lt;top val=&quot;141&quot;/&gt;&lt;width val=&quot;399&quot;/&gt;&lt;height val=&quot;51&quot;/&gt;&lt;hasText val=&quot;1&quot;/&gt;&lt;/Image&gt;&lt;Image&gt;&lt;filename val=&quot;E:\bai giang e-leraning 2016-2017\Bien dao cua Pham Thi Hong Son chuan\pham hong son chuan\india SON\TEPNGUON\baithi\data\asimages\{3AF19B3F-F9FA-4354-BBF3-548CE1947410}_28.png&quot;/&gt;&lt;left val=&quot;23&quot;/&gt;&lt;top val=&quot;155&quot;/&gt;&lt;width val=&quot;16&quot;/&gt;&lt;height val=&quot;15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5.01929]]&gt;&lt;/Left&gt;&lt;Top&gt;&lt;![CDATA[194.0888]]&gt;&lt;/Top&gt;&lt;/ChangeData&gt;"/>
  <p:tag name="MMPROD_ID" val="10027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28&quot;&gt;&lt;property id=&quot;10020&quot; value=&quot;2&quot;/&gt;&lt;property id=&quot;10102&quot; value=&quot;0&quot;/&gt;&lt;property id=&quot;10191&quot; value=&quot;41&quot;/&gt;&lt;/object&gt;"/>
  <p:tag name="MMPROD_COLLECTIONCONTAINERID" val="10022"/>
  <p:tag name="MMPROD_PARENTID" val="10174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F13FBF12-139A-49B8-9960-B15C375BD9E6}_28.png&quot;/&gt;&lt;left val=&quot;40&quot;/&gt;&lt;top val=&quot;186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EC50F0C8-8AF8-4467-9BC1-38768F8C4434}_28.png&quot;/&gt;&lt;left val=&quot;76&quot;/&gt;&lt;top val=&quot;189&quot;/&gt;&lt;width val=&quot;403&quot;/&gt;&lt;height val=&quot;51&quot;/&gt;&lt;hasText val=&quot;1&quot;/&gt;&lt;/Image&gt;&lt;Image&gt;&lt;filename val=&quot;E:\bai giang e-leraning 2016-2017\Bien dao cua Pham Thi Hong Son chuan\pham hong son chuan\india SON\TEPNGUON\baithi\data\asimages\{76F10FC9-4D34-4B88-B580-1182109D0618}_28.png&quot;/&gt;&lt;left val=&quot;24&quot;/&gt;&lt;top val=&quot;202&quot;/&gt;&lt;width val=&quot;16&quot;/&gt;&lt;height val=&quot;1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4.36685]]&gt;&lt;/Left&gt;&lt;Top&gt;&lt;![CDATA[246.1692]]&gt;&lt;/Top&gt;&lt;/ChangeData&gt;"/>
  <p:tag name="MMPROD_ID" val="10029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0&quot;&gt;&lt;property id=&quot;10020&quot; value=&quot;2&quot;/&gt;&lt;property id=&quot;10102&quot; value=&quot;0&quot;/&gt;&lt;property id=&quot;10191&quot; value=&quot;42&quot;/&gt;&lt;/object&gt;"/>
  <p:tag name="MMPROD_COLLECTIONCONTAINERID" val="10022"/>
  <p:tag name="MMPROD_PARENTID" val="10174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E:\bai giang e-leraning 2016-2017\Bien dao cua Pham Thi Hong Son chuan\pham hong son chuan\india SON\TEPNGUON\baithi\data\asimages\{E2FD2BD2-0257-4788-8905-A09B5D6EA7D6}_28.png&quot;/&gt;&lt;left val=&quot;39&quot;/&gt;&lt;top val=&quot;238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FF723C1D-8B4C-443F-A537-4064245B466E}_28.png&quot;/&gt;&lt;left val=&quot;75&quot;/&gt;&lt;top val=&quot;241&quot;/&gt;&lt;width val=&quot;400&quot;/&gt;&lt;height val=&quot;51&quot;/&gt;&lt;hasText val=&quot;1&quot;/&gt;&lt;/Image&gt;&lt;Image&gt;&lt;filename val=&quot;E:\bai giang e-leraning 2016-2017\Bien dao cua Pham Thi Hong Son chuan\pham hong son chuan\india SON\TEPNGUON\baithi\data\asimages\{7C1CECCB-A643-45FF-9854-3731BB788F40}_28.png&quot;/&gt;&lt;left val=&quot;24&quot;/&gt;&lt;top val=&quot;255&quot;/&gt;&lt;width val=&quot;16&quot;/&gt;&lt;height val=&quot;15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am Định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ải Phòng]]&gt;&lt;/Text&gt;&lt;FontSize&gt;&lt;![CDATA[28]]&gt;&lt;/FontSize&gt;&lt;Left&gt;&lt;![CDATA[122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Quảng Ninh]]&gt;&lt;/Text&gt;&lt;FontSize&gt;&lt;![CDATA[28]]&gt;&lt;/FontSize&gt;&lt;Left&gt;&lt;![CDATA[122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29.wav"/>
  <p:tag name="PPSNARRATION" val="23,1121204999,E:\bai giang e-leraning 2016-2017\Bien dao cua Pham Thi Hong Son chuan\pham hong son chuan\india SON\TEPNGUON\PP bien dao cua son_pptx\Media.ppcx"/>
  <p:tag name="HTML_SHAPEINFO" val="&lt;SlideThumbPath val=&quot;Slide29.PNG&quot;/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A016B69-6CE0-42AB-A351-FB2E2984846B}_29.png&quot;/&gt;&lt;left val=&quot;54&quot;/&gt;&lt;top val=&quot;168&quot;/&gt;&lt;width val=&quot;613&quot;/&gt;&lt;height val=&quot;116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3&quot;/&gt;&lt;lineCharCount val=&quot;1&quot;/&gt;&lt;lineCharCount val=&quot;32&quot;/&gt;&lt;lineCharCount val=&quot;37&quot;/&gt;&lt;lineCharCount val=&quot;33&quot;/&gt;&lt;lineCharCount val=&quot;33&quot;/&gt;&lt;lineCharCount val=&quot;31&quot;/&gt;&lt;lineCharCount val=&quot;1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5AFA96D-BB8A-4713-B479-2B4012C3CCFF}_29.png&quot;/&gt;&lt;left val=&quot;116&quot;/&gt;&lt;top val=&quot;78&quot;/&gt;&lt;width val=&quot;512&quot;/&gt;&lt;height val=&quot;328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0.PNG&quot;/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DCBCD0D-8937-4A79-ADB6-23B7C4122DFF}_30.png&quot;/&gt;&lt;left val=&quot;54&quot;/&gt;&lt;top val=&quot;168&quot;/&gt;&lt;width val=&quot;613&quot;/&gt;&lt;height val=&quot;116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E6F9E28-A073-4F70-AE22-B29080A29312}_30.png&quot;/&gt;&lt;left val=&quot;119&quot;/&gt;&lt;top val=&quot;4&quot;/&gt;&lt;width val=&quot;477&quot;/&gt;&lt;height val=&quot;70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35450AF9-7A01-4903-BD31-E45600187FFA}_30.png&quot;/&gt;&lt;left val=&quot;448&quot;/&gt;&lt;top val=&quot;494&quot;/&gt;&lt;width val=&quot;271&quot;/&gt;&lt;height val=&quot;51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302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E:\bai giang e-leraning 2016-2017\Bien dao cua Pham Thi Hong Son chuan\pham hong son chuan\india SON\TEPNGUON\PP bien dao cua son_pptx\Assets\nhac nuoc_290_1_44617.mp4"/>
  <p:tag name="MMPROD_START_TIME" val="0"/>
  <p:tag name="MMPROD_STOP_TIME" val="3020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1.PNG&quot;/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CA409DE-C180-4312-9262-764AE4261CCE}_31.png&quot;/&gt;&lt;left val=&quot;54&quot;/&gt;&lt;top val=&quot;168&quot;/&gt;&lt;width val=&quot;613&quot;/&gt;&lt;height val=&quot;116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6AE38932-9ED2-4BDC-B8FB-4462EF9C6F13}_31.png&quot;/&gt;&lt;left val=&quot;162&quot;/&gt;&lt;top val=&quot;3&quot;/&gt;&lt;width val=&quot;388&quot;/&gt;&lt;height val=&quot;70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2B11B5C-3DD3-411F-9FD6-24D663D20119}_31.png&quot;/&gt;&lt;left val=&quot;448&quot;/&gt;&lt;top val=&quot;494&quot;/&gt;&lt;width val=&quot;271&quot;/&gt;&lt;height val=&quot;51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71238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1"/>
  <p:tag name="MMPROD_FLV_FILE_PATH" val="E:\bai giang e-leraning 2016-2017\Bien dao cua Pham Thi Hong Son chuan\pham hong son chuan\india SON\TEPNGUON\PP bien dao cua son_pptx\Assets\ca heo_291_1_76251.mp4"/>
  <p:tag name="MMPROD_START_TIME" val="0"/>
  <p:tag name="MMPROD_STOP_TIME" val="7123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32.wav"/>
  <p:tag name="PPSNARRATION" val="24,1121204999,E:\bai giang e-leraning 2016-2017\Bien dao cua Pham Thi Hong Son chuan\pham hong son chuan\india SON\TEPNGUON\PP bien dao cua son_pptx\Media.ppcx"/>
  <p:tag name="HTML_SHAPEINFO" val="&lt;SlideThumbPath val=&quot;Slide32.PNG&quot;/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ED3316C-83A0-439B-A989-9DD7EFB026C8}_32.png&quot;/&gt;&lt;left val=&quot;54&quot;/&gt;&lt;top val=&quot;168&quot;/&gt;&lt;width val=&quot;613&quot;/&gt;&lt;height val=&quot;116&quot;/&gt;&lt;hasText val=&quot;1&quot;/&gt;&lt;/Image&gt;&lt;/ThreeDShape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40&quot;/&gt;&lt;lineCharCount val=&quot;32&quot;/&gt;&lt;lineCharCount val=&quot;30&quot;/&gt;&lt;lineCharCount val=&quot;33&quot;/&gt;&lt;lineCharCount val=&quot;36&quot;/&gt;&lt;lineCharCount val=&quot;29&quot;/&gt;&lt;lineCharCount val=&quot;39&quot;/&gt;&lt;lineCharCount val=&quot;31&quot;/&gt;&lt;lineCharCount val=&quot;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D9C6164-6B40-4E21-BF00-4657D5DF1675}_32.png&quot;/&gt;&lt;left val=&quot;96&quot;/&gt;&lt;top val=&quot;136&quot;/&gt;&lt;width val=&quot;526&quot;/&gt;&lt;height val=&quot;307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3.PNG&quot;/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9&quot;/&gt;&lt;lineCharCount val=&quot;1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20AE9805-C8DE-46F3-AC7C-ECDFB7E9F2F9}_33.png&quot;/&gt;&lt;left val=&quot;54&quot;/&gt;&lt;top val=&quot;159&quot;/&gt;&lt;width val=&quot;613&quot;/&gt;&lt;height val=&quot;147&quot;/&gt;&lt;hasText val=&quot;1&quot;/&gt;&lt;/Image&gt;&lt;/ThreeDShape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B6AB482-ECE3-42B6-9C86-E1ABAFF2FCCE}_33.png&quot;/&gt;&lt;left val=&quot;-11&quot;/&gt;&lt;top val=&quot;12&quot;/&gt;&lt;width val=&quot;732&quot;/&gt;&lt;height val=&quot;62&quot;/&gt;&lt;hasText val=&quot;1&quot;/&gt;&lt;/Image&gt;&lt;/ThreeDShape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1EBF876-1F87-4B0D-A38E-1DCAC080E013}_33.png&quot;/&gt;&lt;left val=&quot;400&quot;/&gt;&lt;top val=&quot;497&quot;/&gt;&lt;width val=&quot;266&quot;/&gt;&lt;height val=&quot;51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419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30"/>
  <p:tag name="MMPROD_FLV_FILE_PATH" val="E:\bai giang e-leraning 2016-2017\Bien dao cua Pham Thi Hong Son chuan\pham hong son chuan\india SON\TEPNGUON\PP bien dao cua son_pptx\Assets\ngu dan sinh song_330_1_87883.mp4"/>
  <p:tag name="MMPROD_START_TIME" val="0"/>
  <p:tag name="MMPROD_STOP_TIME" val="2419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48 noi hinh anh tuong ung.wav"/>
  <p:tag name="MMPROD_LASTVALUES" val="&lt;ChangeData&gt;&lt;SlideID&gt;&lt;![CDATA[356]]&gt;&lt;/SlideID&gt;&lt;/ChangeData&gt;"/>
  <p:tag name="PPSNARRATION" val="33,1121204999,E:\bai giang e-leraning 2016-2017\Bien dao cua Pham Thi Hong Son chuan\pham hong son chuan\india SON\TEPNGUON\PP bien dao cua son_pptx\Media.ppcx"/>
  <p:tag name="MMPROD_PASSDATA" val="&lt;object type=&quot;10050&quot; unique_id=&quot;10041&quot;&gt;&lt;property id=&quot;10020&quot; value=&quot;2&quot;/&gt;&lt;property id=&quot;10102&quot; value=&quot;1&quot;/&gt;&lt;property id=&quot;10191&quot; value=&quot;47&quot;/&gt;&lt;/object&gt;"/>
  <p:tag name="MMPROD_FAILDATA" val="&lt;object type=&quot;10051&quot; unique_id=&quot;10042&quot;&gt;&lt;property id=&quot;10020&quot; value=&quot;2&quot;/&gt;&lt;property id=&quot;10102&quot; value=&quot;1&quot;/&gt;&lt;property id=&quot;10191&quot; value=&quot;48&quot;/&gt;&lt;/object&gt;"/>
  <p:tag name="MMPROD_ID" val="10175"/>
  <p:tag name="MMPROD_TYPE" val="10016"/>
  <p:tag name="MMPROD_DATA" val="&lt;property id=&quot;10026&quot; value=&quot;10&quot;/&gt;&lt;property id=&quot;10027&quot; value=&quot;Interaction10039&quot;/&gt;&lt;property id=&quot;10028&quot; value=&quot;0&quot;/&gt;&lt;property id=&quot;10070&quot; value=&quot;Câu 4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34.PNG&quot;/&gt;"/>
  <p:tag name="MMPROD_ANSWERCOUNT" val="3"/>
  <p:tag name="MMPROD_ITEMCOUNT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3&quot;/&gt;&lt;lineCharCount val=&quot;32&quot;/&gt;&lt;lineCharCount val=&quot;30&quot;/&gt;&lt;lineCharCount val=&quot;2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1EDF9D9F-EF7C-40A1-94D3-E28EC0AF260E}_34.png&quot;/&gt;&lt;left val=&quot;112&quot;/&gt;&lt;top val=&quot;234&quot;/&gt;&lt;width val=&quot;519&quot;/&gt;&lt;height val=&quot;162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39"/>
  <p:tag name="MMPROD_ABSOLUTEPOSITIONID" val="100"/>
  <p:tag name="MMPROD_LASTVALUES" val="&lt;ChangeData&gt;&lt;Text&gt;&lt;![CDATA[Các con hãy nối hình ở cột 1 với hình ở cột 2 tương ứng để biết nhiệm vụ của những người sống trên đảo Tuần Châu?]]&gt;&lt;/Text&gt;&lt;FontSize&gt;&lt;![CDATA[2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59&quot;/&gt;&lt;lineCharCount val=&quot;54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B3FF6AE4-CD00-4474-9BEE-1DD255BF1D01}_34.png&quot;/&gt;&lt;left val=&quot;0&quot;/&gt;&lt;top val=&quot;0&quot;/&gt;&lt;width val=&quot;718&quot;/&gt;&lt;height val=&quot;92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1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E:\bai giang e-leraning 2016-2017\Bien dao cua Pham Thi Hong Son chuan\pham hong son chuan\india SON\TEPNGUON\baithi\data\asimages\{35B24DE3-56E5-4E51-8DF4-C1462E554374}_34.png&quot;/&gt;&lt;left val=&quot;42&quot;/&gt;&lt;top val=&quot;90&quot;/&gt;&lt;width val=&quot;322&quot;/&gt;&lt;height val=&quot;59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2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E:\bai giang e-leraning 2016-2017\Bien dao cua Pham Thi Hong Son chuan\pham hong son chuan\india SON\TEPNGUON\baithi\data\asimages\{23FCBCCD-1363-4E09-9FCE-64620C87050A}_34.png&quot;/&gt;&lt;left val=&quot;438&quot;/&gt;&lt;top val=&quot;90&quot;/&gt;&lt;width val=&quot;129&quot;/&gt;&lt;height val=&quot;59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044"/>
  <p:tag name="MMPROD_TYPE" val="10023"/>
  <p:tag name="MMPROD_DATA" val="&lt;property id=&quot;10193&quot; value=&quot;A&quot;/&gt;&lt;property id=&quot;10199&quot; value=&quot;0&quot;/&gt;"/>
  <p:tag name="MMPROD_COLLECTIONCONTAINERID" val="10040"/>
  <p:tag name="MMPROD_PARENTID" val="10175"/>
  <p:tag name="HTML_SHAPEINFO" val="&lt;ThreeDShapeInfo&gt;&lt;uuid val=&quot;4001&quot;/&gt;&lt;isInvalidForFieldText val=&quot;0&quot;/&gt;&lt;Image&gt;&lt;filename val=&quot;E:\bai giang e-leraning 2016-2017\Bien dao cua Pham Thi Hong Son chuan\pham hong son chuan\india SON\TEPNGUON\baithi\data\asimages\{D2281344-327D-4695-8F33-DCF7B34682B6}_34.png&quot;/&gt;&lt;left val=&quot;438&quot;/&gt;&lt;top val=&quot;174&quot;/&gt;&lt;width val=&quot;320&quot;/&gt;&lt;height val=&quot;59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2.4375]]&gt;&lt;/Top&gt;&lt;/ChangeData&gt;"/>
  <p:tag name="MMPROD_ABSOLUTEPOSITIONID" val="4002"/>
  <p:tag name="MMPROD_ID" val="10045"/>
  <p:tag name="MMPROD_TYPE" val="10023"/>
  <p:tag name="MMPROD_DATA" val="&lt;property id=&quot;10193&quot; value=&quot;B&quot;/&gt;&lt;property id=&quot;10199&quot; value=&quot;0&quot;/&gt;"/>
  <p:tag name="MMPROD_COLLECTIONCONTAINERID" val="10040"/>
  <p:tag name="MMPROD_PARENTID" val="10175"/>
  <p:tag name="HTML_SHAPEINFO" val="&lt;ThreeDShapeInfo&gt;&lt;uuid val=&quot;4002&quot;/&gt;&lt;isInvalidForFieldText val=&quot;0&quot;/&gt;&lt;Image&gt;&lt;filename val=&quot;E:\bai giang e-leraning 2016-2017\Bien dao cua Pham Thi Hong Son chuan\pham hong son chuan\india SON\TEPNGUON\baithi\data\asimages\{0DFD1267-7367-485D-9314-977481937B5C}_34.png&quot;/&gt;&lt;left val=&quot;440&quot;/&gt;&lt;top val=&quot;289&quot;/&gt;&lt;width val=&quot;322&quot;/&gt;&lt;height val=&quot;59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59.6375]]&gt;&lt;/Top&gt;&lt;/ChangeData&gt;"/>
  <p:tag name="MMPROD_ABSOLUTEPOSITIONID" val="4003"/>
  <p:tag name="MMPROD_ID" val="10046"/>
  <p:tag name="MMPROD_TYPE" val="10023"/>
  <p:tag name="MMPROD_DATA" val="&lt;property id=&quot;10193&quot; value=&quot;C&quot;/&gt;&lt;property id=&quot;10199&quot; value=&quot;0&quot;/&gt;"/>
  <p:tag name="MMPROD_COLLECTIONCONTAINERID" val="10040"/>
  <p:tag name="MMPROD_PARENTID" val="10175"/>
  <p:tag name="HTML_SHAPEINFO" val="&lt;ThreeDShapeInfo&gt;&lt;uuid val=&quot;4003&quot;/&gt;&lt;isInvalidForFieldText val=&quot;0&quot;/&gt;&lt;Image&gt;&lt;filename val=&quot;E:\bai giang e-leraning 2016-2017\Bien dao cua Pham Thi Hong Son chuan\pham hong son chuan\india SON\TEPNGUON\baithi\data\asimages\{27089094-9D8F-4073-AFE1-47181230CA64}_34.png&quot;/&gt;&lt;left val=&quot;441&quot;/&gt;&lt;top val=&quot;408&quot;/&gt;&lt;width val=&quot;322&quot;/&gt;&lt;height val=&quot;59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047"/>
  <p:tag name="MMPROD_TYPE" val="10028"/>
  <p:tag name="MMPROD_COLLECTIONCONTAINERID" val="10043"/>
  <p:tag name="MMPROD_PARENTID" val="10175"/>
  <p:tag name="HTML_AUTOSHAPE_INFO" val="&lt;ThreeDShapeInfo&gt;&lt;uuid val=&quot;3001&quot;/&gt;&lt;isInvalidForFieldText val=&quot;0&quot;/&gt;&lt;hasMultipleQuizShape val=&quot;1&quot;/&gt;&lt;Image&gt;&lt;filename val=&quot;E:\bai giang e-leraning 2016-2017\Bien dao cua Pham Thi Hong Son chuan\pham hong son chuan\india SON\TEPNGUON\baithi\data\asimages\{3E04BDAC-E044-4E65-8815-A367B995292E}_34.png&quot;/&gt;&lt;left val=&quot;28&quot;/&gt;&lt;top val=&quot;157&quot;/&gt;&lt;width val=&quot;49&quot;/&gt;&lt;height val=&quot;59&quot;/&gt;&lt;hasText val=&quot;1&quot;/&gt;&lt;/Image&gt;&lt;Image&gt;&lt;filename val=&quot;E:\bai giang e-leraning 2016-2017\Bien dao cua Pham Thi Hong Son chuan\pham hong son chuan\india SON\TEPNGUON\baithi\data\asimages\{D318E2A4-D972-4E0A-A999-455B0B9FC838}_34.png&quot;/&gt;&lt;left val=&quot;79&quot;/&gt;&lt;top val=&quot;165&quot;/&gt;&lt;width val=&quot;157&quot;/&gt;&lt;height val=&quot;34&quot;/&gt;&lt;hasText val=&quot;1&quot;/&gt;&lt;/Image&gt;&lt;/ThreeDShape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2.8375]]&gt;&lt;/Top&gt;&lt;/ChangeData&gt;"/>
  <p:tag name="MMPROD_ABSOLUTEPOSITIONID" val="3002"/>
  <p:tag name="MMPROD_ID" val="10048"/>
  <p:tag name="MMPROD_TYPE" val="10028"/>
  <p:tag name="MMPROD_COLLECTIONCONTAINERID" val="10043"/>
  <p:tag name="MMPROD_PARENTID" val="10175"/>
  <p:tag name="HTML_AUTOSHAPE_INFO" val="&lt;ThreeDShapeInfo&gt;&lt;uuid val=&quot;3002&quot;/&gt;&lt;isInvalidForFieldText val=&quot;0&quot;/&gt;&lt;hasMultipleQuizShape val=&quot;1&quot;/&gt;&lt;Image&gt;&lt;filename val=&quot;E:\bai giang e-leraning 2016-2017\Bien dao cua Pham Thi Hong Son chuan\pham hong son chuan\india SON\TEPNGUON\baithi\data\asimages\{4C5F3E99-E36F-4D2E-ABDE-B5DF2497DABD}_34.png&quot;/&gt;&lt;left val=&quot;22&quot;/&gt;&lt;top val=&quot;310&quot;/&gt;&lt;width val=&quot;50&quot;/&gt;&lt;height val=&quot;58&quot;/&gt;&lt;hasText val=&quot;1&quot;/&gt;&lt;/Image&gt;&lt;Image&gt;&lt;filename val=&quot;E:\bai giang e-leraning 2016-2017\Bien dao cua Pham Thi Hong Son chuan\pham hong son chuan\india SON\TEPNGUON\baithi\data\asimages\{1D90FEE9-B5F7-42C6-AD6F-CE527E1987B0}_34.png&quot;/&gt;&lt;left val=&quot;70&quot;/&gt;&lt;top val=&quot;318&quot;/&gt;&lt;width val=&quot;210&quot;/&gt;&lt;height val=&quot;34&quot;/&gt;&lt;hasText val=&quot;1&quot;/&gt;&lt;/Image&gt;&lt;/ThreeDShape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0.4375]]&gt;&lt;/Top&gt;&lt;/ChangeData&gt;"/>
  <p:tag name="MMPROD_ABSOLUTEPOSITIONID" val="3003"/>
  <p:tag name="MMPROD_ID" val="10049"/>
  <p:tag name="MMPROD_TYPE" val="10028"/>
  <p:tag name="MMPROD_COLLECTIONCONTAINERID" val="10043"/>
  <p:tag name="MMPROD_PARENTID" val="10175"/>
  <p:tag name="HTML_AUTOSHAPE_INFO" val="&lt;ThreeDShapeInfo&gt;&lt;uuid val=&quot;3003&quot;/&gt;&lt;isInvalidForFieldText val=&quot;0&quot;/&gt;&lt;hasMultipleQuizShape val=&quot;1&quot;/&gt;&lt;Image&gt;&lt;filename val=&quot;E:\bai giang e-leraning 2016-2017\Bien dao cua Pham Thi Hong Son chuan\pham hong son chuan\india SON\TEPNGUON\baithi\data\asimages\{4D4EBF20-0114-450A-A0CB-5164DD60B425}_34.png&quot;/&gt;&lt;left val=&quot;28&quot;/&gt;&lt;top val=&quot;408&quot;/&gt;&lt;width val=&quot;49&quot;/&gt;&lt;height val=&quot;59&quot;/&gt;&lt;hasText val=&quot;1&quot;/&gt;&lt;/Image&gt;&lt;Image&gt;&lt;filename val=&quot;E:\bai giang e-leraning 2016-2017\Bien dao cua Pham Thi Hong Son chuan\pham hong son chuan\india SON\TEPNGUON\baithi\data\asimages\{A90E409A-B505-420C-9D41-F95352B3E8FA}_34.png&quot;/&gt;&lt;left val=&quot;76&quot;/&gt;&lt;top val=&quot;416&quot;/&gt;&lt;width val=&quot;127&quot;/&gt;&lt;height val=&quot;34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735025DC-000F-4428-965A-16959B4999F0}&quot;/&gt;&lt;isInvalidForFieldText val=&quot;0&quot;/&gt;&lt;Image&gt;&lt;filename val=&quot;E:\bai giang e-leraning 2016-2017\Bien dao cua Pham Thi Hong Son chuan\pham hong son chuan\india SON\TEPNGUON\baithi\data\asimages\{735025DC-000F-4428-965A-16959B4999F0}_34.png&quot;/&gt;&lt;left val=&quot;3&quot;/&gt;&lt;top val=&quot;485&quot;/&gt;&lt;width val=&quot;180&quot;/&gt;&lt;height val=&quot;65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D6B48B1A-7739-45D9-B256-E4B04C0E7036}&quot;/&gt;&lt;isInvalidForFieldText val=&quot;0&quot;/&gt;&lt;Image&gt;&lt;filename val=&quot;E:\bai giang e-leraning 2016-2017\Bien dao cua Pham Thi Hong Son chuan\pham hong son chuan\india SON\TEPNGUON\baithi\data\asimages\{D6B48B1A-7739-45D9-B256-E4B04C0E7036}_34.png&quot;/&gt;&lt;left val=&quot;3&quot;/&gt;&lt;top val=&quot;488&quot;/&gt;&lt;width val=&quot;132&quot;/&gt;&lt;height val=&quot;65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029F1237-28E3-4B38-A1B8-7F23ADDA514F}&quot;/&gt;&lt;isInvalidForFieldText val=&quot;0&quot;/&gt;&lt;Image&gt;&lt;filename val=&quot;E:\bai giang e-leraning 2016-2017\Bien dao cua Pham Thi Hong Son chuan\pham hong son chuan\india SON\TEPNGUON\baithi\data\asimages\{029F1237-28E3-4B38-A1B8-7F23ADDA514F}_34.png&quot;/&gt;&lt;left val=&quot;0&quot;/&gt;&lt;top val=&quot;485&quot;/&gt;&lt;width val=&quot;168&quot;/&gt;&lt;height val=&quot;65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DAF67F4E-0959-404F-BA39-31AEFFB65D62}_34.png&quot;/&gt;&lt;left val=&quot;270&quot;/&gt;&lt;top val=&quot;472&quot;/&gt;&lt;width val=&quot;91&quot;/&gt;&lt;height val=&quot;39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121204999,E:\bai giang e-leraning 2016-2017\Bien dao cua Pham Thi Hong Son chuan\pham hong son chuan\india SON\TEPNGUON\PP bien dao cua son_pptx\Media.ppcx"/>
  <p:tag name="PPSNARRATIONPROPS" val="E:\bai giang e-leraning 2016-2017\Bien dao cua Pham Thi Hong Son chuan\pham hong son chuan\chen nhac ghi am moi\nhac cat moi.wav"/>
  <p:tag name="HTML_SHAPEINFO" val="&lt;SlideThumbPath val=&quot;Slide1.PNG&quot;/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7683E4D3-74B1-4CD0-87F8-6F261CB5345D}_34.png&quot;/&gt;&lt;left val=&quot;366&quot;/&gt;&lt;top val=&quot;473&quot;/&gt;&lt;width val=&quot;92&quot;/&gt;&lt;height val=&quot;34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369.5]]&gt;&lt;/Left&gt;&lt;Top&gt;&lt;![CDATA[475.5299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72.3]]&gt;&lt;/Left&gt;&lt;Top&gt;&lt;![CDATA[475.529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3"/>
  <p:tag name="MAX_POSSIBLE_WIDTH" val="304.56"/>
  <p:tag name="MMPROD_LASTVALUES" val="&lt;ChangeData&gt;&lt;Text&gt;&lt;![CDATA[người dân]]&gt;&lt;/Text&gt;&lt;FontSize&gt;&lt;![CDATA[28]]&gt;&lt;/FontSize&gt;&lt;Left&gt;&lt;![CDATA[80.2]]&gt;&lt;/Left&gt;&lt;Top&gt;&lt;![CDATA[260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205"/>
  <p:tag name="MAX_POSSIBLE_WIDTH" val="304.56"/>
  <p:tag name="MMPROD_LASTVALUES" val="&lt;ChangeData&gt;&lt;Text&gt;&lt;![CDATA[Người dạy cá heo]]&gt;&lt;/Text&gt;&lt;FontSize&gt;&lt;![CDATA[28]]&gt;&lt;/FontSize&gt;&lt;Left&gt;&lt;![CDATA[80.2]]&gt;&lt;/Left&gt;&lt;Top&gt;&lt;![CDATA[212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E0C9D17-DC65-4175-910C-483C4026FB4E}_1.png&quot;/&gt;&lt;left val=&quot;54&quot;/&gt;&lt;top val=&quot;168&quot;/&gt;&lt;width val=&quot;613&quot;/&gt;&lt;height val=&quot;116&quot;/&gt;&lt;hasText val=&quot;1&quot;/&gt;&lt;/Image&gt;&lt;/ThreeDShape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6"/>
  <p:tag name="MAX_POSSIBLE_WIDTH" val="304.56"/>
  <p:tag name="MMPROD_LASTVALUES" val="&lt;ChangeData&gt;&lt;Text&gt;&lt;![CDATA[Chú hải quân]]&gt;&lt;/Text&gt;&lt;FontSize&gt;&lt;![CDATA[28]]&gt;&lt;/FontSize&gt;&lt;Left&gt;&lt;![CDATA[80.2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u hai quan]]&gt;&lt;/Text&gt;&lt;FontSize&gt;&lt;![CDATA[28]]&gt;&lt;/FontSize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ân đánh cá]]&gt;&lt;/Text&gt;&lt;FontSize&gt;&lt;![CDATA[28]]&gt;&lt;/FontSize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á heo làm xiếc]]&gt;&lt;/Text&gt;&lt;FontSize&gt;&lt;![CDATA[28]]&gt;&lt;/FontSize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34.wav"/>
  <p:tag name="PPSNARRATION" val="25,1121204999,E:\bai giang e-leraning 2016-2017\Bien dao cua Pham Thi Hong Son chuan\pham hong son chuan\india SON\TEPNGUON\PP bien dao cua son_pptx\Media.ppcx"/>
  <p:tag name="HTML_SHAPEINFO" val="&lt;SlideThumbPath val=&quot;Slide35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00B63F0-930B-490C-A319-0DEDE8F18519}_35.png&quot;/&gt;&lt;left val=&quot;54&quot;/&gt;&lt;top val=&quot;168&quot;/&gt;&lt;width val=&quot;613&quot;/&gt;&lt;height val=&quot;116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5&quot;/&gt;&lt;lineCharCount val=&quot;32&quot;/&gt;&lt;lineCharCount val=&quot;24&quot;/&gt;&lt;lineCharCount val=&quot;32&quot;/&gt;&lt;lineCharCount val=&quot;34&quot;/&gt;&lt;lineCharCount val=&quot;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70AA28A-A85E-410E-ACBE-464186FD7D05}_35.png&quot;/&gt;&lt;left val=&quot;89&quot;/&gt;&lt;top val=&quot;148&quot;/&gt;&lt;width val=&quot;571&quot;/&gt;&lt;height val=&quot;26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3741B3C8-7A86-450A-BDF8-66FCBFA381EC}_1.png&quot;/&gt;&lt;left val=&quot;15&quot;/&gt;&lt;top val=&quot;93&quot;/&gt;&lt;width val=&quot;691&quot;/&gt;&lt;height val=&quot;64&quot;/&gt;&lt;hasText val=&quot;1&quot;/&gt;&lt;/Image&gt;&lt;/ThreeDShape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6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1A339385-122E-425F-B3F8-7842E1E98492}_36.png&quot;/&gt;&lt;left val=&quot;54&quot;/&gt;&lt;top val=&quot;168&quot;/&gt;&lt;width val=&quot;613&quot;/&gt;&lt;height val=&quot;116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5E989746-7C06-4BA9-B767-5C2DABEDECF0}_36.png&quot;/&gt;&lt;left val=&quot;48&quot;/&gt;&lt;top val=&quot;0&quot;/&gt;&lt;width val=&quot;613&quot;/&gt;&lt;height val=&quot;85&quot;/&gt;&lt;hasText val=&quot;1&quot;/&gt;&lt;/Image&gt;&lt;/ThreeDShape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419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31"/>
  <p:tag name="MMPROD_FLV_FILE_PATH" val="E:\bai giang e-leraning 2016-2017\Bien dao cua Pham Thi Hong Son chuan\pham hong son chuan\india SON\TEPNGUON\PP bien dao cua son_pptx\Assets\dao o cac tinh 1_331_1_56106.mp4"/>
  <p:tag name="MMPROD_START_TIME" val="0"/>
  <p:tag name="MMPROD_STOP_TIME" val="2419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36 dat nuoc chung ta.wav"/>
  <p:tag name="PPSNARRATION" val="26,1121204999,E:\bai giang e-leraning 2016-2017\Bien dao cua Pham Thi Hong Son chuan\pham hong son chuan\india SON\TEPNGUON\PP bien dao cua son_pptx\Media.ppcx"/>
  <p:tag name="HTML_SHAPEINFO" val="&lt;SlideThumbPath val=&quot;Slide37.PNG&quot;/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ED2DCD2-6191-467C-88B5-468CE36206ED}_37.png&quot;/&gt;&lt;left val=&quot;54&quot;/&gt;&lt;top val=&quot;168&quot;/&gt;&lt;width val=&quot;613&quot;/&gt;&lt;height val=&quot;116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7&quot;/&gt;&lt;lineCharCount val=&quot;33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EB8A4EA-AE5F-455D-A5CC-E8D06A234E7B}_37.png&quot;/&gt;&lt;left val=&quot;59&quot;/&gt;&lt;top val=&quot;147&quot;/&gt;&lt;width val=&quot;620&quot;/&gt;&lt;height val=&quot;247&quot;/&gt;&lt;hasText val=&quot;1&quot;/&gt;&lt;/Image&gt;&lt;/ThreeDShape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8.PNG&quot;/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84BE968-BF4A-4B03-ADB7-E925A1411148}_38.png&quot;/&gt;&lt;left val=&quot;54&quot;/&gt;&lt;top val=&quot;168&quot;/&gt;&lt;width val=&quot;613&quot;/&gt;&lt;height val=&quot;116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0768729E-DD00-4E75-8976-5ACF9C8F95D6}_38.png&quot;/&gt;&lt;left val=&quot;122&quot;/&gt;&lt;top val=&quot;7&quot;/&gt;&lt;width val=&quot;505&quot;/&gt;&lt;height val=&quot;59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11&quot;/&gt;&lt;lineCharCount val=&quot;33&quot;/&gt;&lt;lineCharCount val=&quot;20&quot;/&gt;&lt;lineCharCount val=&quot;30&quot;/&gt;&lt;lineCharCount val=&quot;33&quot;/&gt;&lt;lineCharCount val=&quot;22&quot;/&gt;&lt;lineCharCount val=&quot;49&quot;/&gt;&lt;lineCharCount val=&quot;31&quot;/&gt;&lt;lineCharCount val=&quot;1&quot;/&gt;&lt;lineCharCount val=&quot;13&quot;/&gt;&lt;lineCharCount val=&quot;1&quot;/&gt;&lt;/TableIndex&gt;&lt;/ShapeTextInfo&gt;"/>
  <p:tag name="PRESENTER_SHAPEINFO" val="&lt;ThreeDShapeInfo&gt;&lt;uuid val=&quot;{82CB845C-9F86-4F89-9379-4705697CB84C}&quot;/&gt;&lt;isInvalidForFieldText val=&quot;0&quot;/&gt;&lt;Image&gt;&lt;filename val=&quot;E:\bai giang e-leraning 2016-2017\Bien dao cua Pham Thi Hong Son chuan\pham hong son chuan\india SON\TEPNGUON\baithi\data\asimages\{82CB845C-9F86-4F89-9379-4705697CB84C}_1.png&quot;/&gt;&lt;left val=&quot;30&quot;/&gt;&lt;top val=&quot;116&quot;/&gt;&lt;width val=&quot;676&quot;/&gt;&lt;height val=&quot;399&quot;/&gt;&lt;hasText val=&quot;1&quot;/&gt;&lt;/Image&gt;&lt;/ThreeDShape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013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32"/>
  <p:tag name="MMPROD_FLV_FILE_PATH" val="E:\bai giang e-leraning 2016-2017\Bien dao cua Pham Thi Hong Son chuan\pham hong son chuan\india SON\TEPNGUON\PP bien dao cua son_pptx\Assets\giu gin moi truong moi_332_1_40934.mp4"/>
  <p:tag name="MMPROD_START_TIME" val="0"/>
  <p:tag name="MMPROD_STOP_TIME" val="2013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38 hien nay 1 so bien.wav"/>
  <p:tag name="PPSNARRATION" val="27,1121204999,E:\bai giang e-leraning 2016-2017\Bien dao cua Pham Thi Hong Son chuan\pham hong son chuan\india SON\TEPNGUON\PP bien dao cua son_pptx\Media.ppcx"/>
  <p:tag name="HTML_SHAPEINFO" val="&lt;SlideThumbPath val=&quot;Slide39.PNG&quot;/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2FB1070-2612-423F-AA8B-80568C99F790}_39.png&quot;/&gt;&lt;left val=&quot;54&quot;/&gt;&lt;top val=&quot;168&quot;/&gt;&lt;width val=&quot;613&quot;/&gt;&lt;height val=&quot;116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7&quot;/&gt;&lt;lineCharCount val=&quot;32&quot;/&gt;&lt;lineCharCount val=&quot;31&quot;/&gt;&lt;lineCharCount val=&quot;28&quot;/&gt;&lt;lineCharCount val=&quot;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B29411A-3AC6-4DC4-9D9A-845E41F7FEFA}_39.png&quot;/&gt;&lt;left val=&quot;96&quot;/&gt;&lt;top val=&quot;139&quot;/&gt;&lt;width val=&quot;514&quot;/&gt;&lt;height val=&quot;22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0.PNG&quot;/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0736023-5212-4846-9598-82797E115761}_40.png&quot;/&gt;&lt;left val=&quot;54&quot;/&gt;&lt;top val=&quot;168&quot;/&gt;&lt;width val=&quot;613&quot;/&gt;&lt;height val=&quot;116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FF94FAF-573C-4160-BB0A-9523918DFEA9}_40.png&quot;/&gt;&lt;left val=&quot;98&quot;/&gt;&lt;top val=&quot;1&quot;/&gt;&lt;width val=&quot;490&quot;/&gt;&lt;height val=&quot;59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424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33"/>
  <p:tag name="MMPROD_FLV_FILE_PATH" val="E:\bai giang e-leraning 2016-2017\Bien dao cua Pham Thi Hong Son chuan\pham hong son chuan\india SON\TEPNGUON\PP bien dao cua son_pptx\Assets\rac tren bien_333_1_96655.mp4"/>
  <p:tag name="MMPROD_START_TIME" val="0"/>
  <p:tag name="MMPROD_STOP_TIME" val="2424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53 de bao ve moi truong bien.wav"/>
  <p:tag name="PPSNARRATION" val="38,1121204999,E:\bai giang e-leraning 2016-2017\Bien dao cua Pham Thi Hong Son chuan\pham hong son chuan\india SON\TEPNGUON\PP bien dao cua son_pptx\Media.ppcx"/>
  <p:tag name="MMPROD_LASTVALUES" val="&lt;ChangeData&gt;&lt;SlideID&gt;&lt;![CDATA[361]]&gt;&lt;/SlideID&gt;&lt;/ChangeData&gt;"/>
  <p:tag name="MMPROD_PASSDATA" val="&lt;object type=&quot;10050&quot; unique_id=&quot;10103&quot;&gt;&lt;property id=&quot;10020&quot; value=&quot;2&quot;/&gt;&lt;property id=&quot;10102&quot; value=&quot;1&quot;/&gt;&lt;property id=&quot;10191&quot; value=&quot;67&quot;/&gt;&lt;/object&gt;"/>
  <p:tag name="MMPROD_FAILDATA" val="&lt;object type=&quot;10051&quot; unique_id=&quot;10104&quot;&gt;&lt;property id=&quot;10020&quot; value=&quot;2&quot;/&gt;&lt;property id=&quot;10102&quot; value=&quot;1&quot;/&gt;&lt;property id=&quot;10191&quot; value=&quot;68&quot;/&gt;&lt;/object&gt;"/>
  <p:tag name="MMPROD_ID" val="10205"/>
  <p:tag name="MMPROD_TYPE" val="10008"/>
  <p:tag name="MMPROD_DATA" val="&lt;property id=&quot;10026&quot; value=&quot;10&quot;/&gt;&lt;property id=&quot;10027&quot; value=&quot;Interaction10101&quot;/&gt;&lt;property id=&quot;10028&quot; value=&quot;0&quot;/&gt;&lt;property id=&quot;10063&quot; value=&quot;2&quot;/&gt;&lt;property id=&quot;10070&quot; value=&quot;câu 5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41.PNG&quot;/&gt;"/>
  <p:tag name="MMPROD_ANSWERCOUNT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D714AAE-E445-41B5-9D9C-7C9AB9611C42}_41.png&quot;/&gt;&lt;left val=&quot;97&quot;/&gt;&lt;top val=&quot;298&quot;/&gt;&lt;width val=&quot;534&quot;/&gt;&lt;height val=&quot;146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EBB6B74-B85F-4F0C-AF30-BD18C5C95CAD}_1.png&quot;/&gt;&lt;left val=&quot;73&quot;/&gt;&lt;top val=&quot;54&quot;/&gt;&lt;width val=&quot;585&quot;/&gt;&lt;height val=&quot;43&quot;/&gt;&lt;hasText val=&quot;1&quot;/&gt;&lt;/Image&gt;&lt;/ThreeDShape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01"/>
  <p:tag name="MMPROD_ABSOLUTEPOSITIONID" val="100"/>
  <p:tag name="MMPROD_LASTVALUES" val="&lt;ChangeData&gt;&lt;Text&gt;&lt;![CDATA[Để bảo vệ môi trường biển - đảo các con phải làm gì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2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3693361E-BE2C-44DB-9309-ED7BCFFA8136}_41.png&quot;/&gt;&lt;left val=&quot;-16&quot;/&gt;&lt;top val=&quot;18&quot;/&gt;&lt;width val=&quot;750&quot;/&gt;&lt;height val=&quot;6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ACCB0AAB-63E6-4375-AE23-33C8FF5A1024}&quot;/&gt;&lt;isInvalidForFieldText val=&quot;0&quot;/&gt;&lt;Image&gt;&lt;filename val=&quot;E:\bai giang e-leraning 2016-2017\Bien dao cua Pham Thi Hong Son chuan\pham hong son chuan\india SON\TEPNGUON\baithi\data\asimages\{ACCB0AAB-63E6-4375-AE23-33C8FF5A1024}_41.png&quot;/&gt;&lt;left val=&quot;-2&quot;/&gt;&lt;top val=&quot;485&quot;/&gt;&lt;width val=&quot;97&quot;/&gt;&lt;height val=&quot;65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AA787001-C5EE-49D0-BF19-6F299B0A9B93}&quot;/&gt;&lt;isInvalidForFieldText val=&quot;0&quot;/&gt;&lt;Image&gt;&lt;filename val=&quot;E:\bai giang e-leraning 2016-2017\Bien dao cua Pham Thi Hong Son chuan\pham hong son chuan\india SON\TEPNGUON\baithi\data\asimages\{AA787001-C5EE-49D0-BF19-6F299B0A9B93}_41.png&quot;/&gt;&lt;left val=&quot;135&quot;/&gt;&lt;top val=&quot;477&quot;/&gt;&lt;width val=&quot;141&quot;/&gt;&lt;height val=&quot;65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A6E8DB37-CBE3-4E45-AA8A-EEA3E1A42E98}&quot;/&gt;&lt;isInvalidForFieldText val=&quot;0&quot;/&gt;&lt;Image&gt;&lt;filename val=&quot;E:\bai giang e-leraning 2016-2017\Bien dao cua Pham Thi Hong Son chuan\pham hong son chuan\india SON\TEPNGUON\baithi\data\asimages\{A6E8DB37-CBE3-4E45-AA8A-EEA3E1A42E98}_41.png&quot;/&gt;&lt;left val=&quot;51&quot;/&gt;&lt;top val=&quot;479&quot;/&gt;&lt;width val=&quot;180&quot;/&gt;&lt;height val=&quot;65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01496900-609C-454C-89ED-FC12B0444FD5}_41.png&quot;/&gt;&lt;left val=&quot;496&quot;/&gt;&lt;top val=&quot;450&quot;/&gt;&lt;width val=&quot;91&quot;/&gt;&lt;height val=&quot;34&quot;/&gt;&lt;hasText val=&quot;1&quot;/&gt;&lt;/Image&gt;&lt;/ThreeDShape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BC5FED6C-0753-4E3E-A5A3-EF3A8C89E28B}_41.png&quot;/&gt;&lt;left val=&quot;593&quot;/&gt;&lt;top val=&quot;450&quot;/&gt;&lt;width val=&quot;92&quot;/&gt;&lt;height val=&quot;34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]]&gt;&lt;/Top&gt;&lt;/ChangeData&gt;"/>
  <p:tag name="MMPROD_ID" val="10105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106&quot;&gt;&lt;property id=&quot;10020&quot; value=&quot;2&quot;/&gt;&lt;property id=&quot;10102&quot; value=&quot;0&quot;/&gt;&lt;property id=&quot;10191&quot; value=&quot;64&quot;/&gt;&lt;/object&gt;"/>
  <p:tag name="MMPROD_COLLECTIONCONTAINERID" val="10102"/>
  <p:tag name="MMPROD_PARENTID" val="10205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97FFB5F2-8854-4439-A953-F1610B8070F3}_41.png&quot;/&gt;&lt;left val=&quot;68&quot;/&gt;&lt;top val=&quot;121&quot;/&gt;&lt;width val=&quot;65&quot;/&gt;&lt;height val=&quot;59&quot;/&gt;&lt;hasText val=&quot;1&quot;/&gt;&lt;/Image&gt;&lt;Image&gt;&lt;filename val=&quot;E:\bai giang e-leraning 2016-2017\Bien dao cua Pham Thi Hong Son chuan\pham hong son chuan\india SON\TEPNGUON\baithi\data\asimages\{E693A8CB-1D29-440C-AF37-08F5271C45C1}_41.png&quot;/&gt;&lt;left val=&quot;121&quot;/&gt;&lt;top val=&quot;129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42D9D545-F610-437B-A3C1-B918D961F6F7}_41.png&quot;/&gt;&lt;left val=&quot;53&quot;/&gt;&lt;top val=&quot;138&quot;/&gt;&lt;width val=&quot;15&quot;/&gt;&lt;height val=&quot;16&quot;/&gt;&lt;hasText val=&quot;1&quot;/&gt;&lt;/Image&gt;&lt;/ThreeDShape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.77614]]&gt;&lt;/Left&gt;&lt;Top&gt;&lt;![CDATA[267.0536]]&gt;&lt;/Top&gt;&lt;/ChangeData&gt;"/>
  <p:tag name="MMPROD_ID" val="10107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08&quot;&gt;&lt;property id=&quot;10020&quot; value=&quot;2&quot;/&gt;&lt;property id=&quot;10102&quot; value=&quot;0&quot;/&gt;&lt;property id=&quot;10191&quot; value=&quot;65&quot;/&gt;&lt;/object&gt;"/>
  <p:tag name="MMPROD_COLLECTIONCONTAINERID" val="10102"/>
  <p:tag name="MMPROD_PARENTID" val="10205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9E7A1D53-2A1C-4EDA-9024-FB63B635620C}_41.png&quot;/&gt;&lt;left val=&quot;71&quot;/&gt;&lt;top val=&quot;259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267D2FFF-2C1F-4CAA-9AD1-8D54CA1A1FC9}_41.png&quot;/&gt;&lt;left val=&quot;124&quot;/&gt;&lt;top val=&quot;267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903F282F-27B8-47F4-A922-E48D79AAA275}_41.png&quot;/&gt;&lt;left val=&quot;55&quot;/&gt;&lt;top val=&quot;276&quot;/&gt;&lt;width val=&quot;16&quot;/&gt;&lt;height val=&quot;15&quot;/&gt;&lt;hasText val=&quot;1&quot;/&gt;&lt;/Image&gt;&lt;/ThreeDShape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6.16055]]&gt;&lt;/Left&gt;&lt;Top&gt;&lt;![CDATA[390]]&gt;&lt;/Top&gt;&lt;/ChangeData&gt;"/>
  <p:tag name="MMPROD_ID" val="10109"/>
  <p:tag name="MMPROD_TYPE" val="10018"/>
  <p:tag name="MMPROD_DATA" val="&lt;property id=&quot;10074&quot; value=&quot;1&quot;/&gt;&lt;property id=&quot;10193&quot; value=&quot;C&quot;/&gt;&lt;property id=&quot;10199&quot; value=&quot;1&quot;/&gt;&lt;object type=&quot;10049&quot; unique_id=&quot;10110&quot;&gt;&lt;property id=&quot;10020&quot; value=&quot;2&quot;/&gt;&lt;property id=&quot;10102&quot; value=&quot;0&quot;/&gt;&lt;property id=&quot;10191&quot; value=&quot;66&quot;/&gt;&lt;/object&gt;"/>
  <p:tag name="MMPROD_COLLECTIONCONTAINERID" val="10102"/>
  <p:tag name="MMPROD_PARENTID" val="10205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E:\bai giang e-leraning 2016-2017\Bien dao cua Pham Thi Hong Son chuan\pham hong son chuan\india SON\TEPNGUON\baithi\data\asimages\{7B9ADC5B-F229-4BA7-AF1F-CACCB066F25F}_41.png&quot;/&gt;&lt;left val=&quot;71&quot;/&gt;&lt;top val=&quot;382&quot;/&gt;&lt;width val=&quot;64&quot;/&gt;&lt;height val=&quot;58&quot;/&gt;&lt;hasText val=&quot;1&quot;/&gt;&lt;/Image&gt;&lt;Image&gt;&lt;filename val=&quot;E:\bai giang e-leraning 2016-2017\Bien dao cua Pham Thi Hong Son chuan\pham hong son chuan\india SON\TEPNGUON\baithi\data\asimages\{A9D9A986-FC63-4439-94E5-6BAD0770BE1D}_41.png&quot;/&gt;&lt;left val=&quot;123&quot;/&gt;&lt;top val=&quot;390&quot;/&gt;&lt;width val=&quot;386&quot;/&gt;&lt;height val=&quot;34&quot;/&gt;&lt;hasText val=&quot;1&quot;/&gt;&lt;/Image&gt;&lt;Image&gt;&lt;filename val=&quot;E:\bai giang e-leraning 2016-2017\Bien dao cua Pham Thi Hong Son chuan\pham hong son chuan\india SON\TEPNGUON\baithi\data\asimages\{844DEAA4-2B5C-4231-8E00-8EFB8E85A950}_41.png&quot;/&gt;&lt;left val=&quot;56&quot;/&gt;&lt;top val=&quot;399&quot;/&gt;&lt;width val=&quot;15&quot;/&gt;&lt;height val=&quot;15&quot;/&gt;&lt;hasText val=&quot;1&quot;/&gt;&lt;/Image&gt;&lt;/ThreeDShape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hai phương án trên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ổ phế thải ra biển]]&gt;&lt;/Text&gt;&lt;FontSize&gt;&lt;![CDATA[28]]&gt;&lt;/FontSize&gt;&lt;Left&gt;&lt;![CDATA[122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a ra ngoài bãi biển]]&gt;&lt;/Text&gt;&lt;FontSize&gt;&lt;![CDATA[28]]&gt;&lt;/FontSize&gt;&lt;Left&gt;&lt;![CDATA[122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BB335D0-7BA1-4B58-8428-57418BFF2CC9}_2.png&quot;/&gt;&lt;left val=&quot;54&quot;/&gt;&lt;top val=&quot;168&quot;/&gt;&lt;width val=&quot;613&quot;/&gt;&lt;height val=&quot;116&quot;/&gt;&lt;hasText val=&quot;1&quot;/&gt;&lt;/Image&gt;&lt;/ThreeDShape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40 co 1 vi khach nguoi nuoc.wav"/>
  <p:tag name="PPSNARRATION" val="28,1121204999,E:\bai giang e-leraning 2016-2017\Bien dao cua Pham Thi Hong Son chuan\pham hong son chuan\india SON\TEPNGUON\PP bien dao cua son_pptx\Media.ppcx"/>
  <p:tag name="HTML_SHAPEINFO" val="&lt;SlideThumbPath val=&quot;Slide42.PNG&quot;/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5B18B8FF-9864-47AF-907D-6D50B3F17919}_42.png&quot;/&gt;&lt;left val=&quot;54&quot;/&gt;&lt;top val=&quot;168&quot;/&gt;&lt;width val=&quot;613&quot;/&gt;&lt;height val=&quot;116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9&quot;/&gt;&lt;lineCharCount val=&quot;28&quot;/&gt;&lt;lineCharCount val=&quot;26&quot;/&gt;&lt;lineCharCount val=&quot;25&quot;/&gt;&lt;lineCharCount val=&quot;2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96254FA-D519-4553-BF7E-568D20F0CB0B}_42.png&quot;/&gt;&lt;left val=&quot;110&quot;/&gt;&lt;top val=&quot;148&quot;/&gt;&lt;width val=&quot;500&quot;/&gt;&lt;height val=&quot;223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3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46F3FDF-C4BB-4763-8105-AB1BDE405BA7}_43.png&quot;/&gt;&lt;left val=&quot;54&quot;/&gt;&lt;top val=&quot;168&quot;/&gt;&lt;width val=&quot;613&quot;/&gt;&lt;height val=&quot;116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2B05D22A-B18F-4043-B046-32A8CADE1016}_43.png&quot;/&gt;&lt;left val=&quot;34&quot;/&gt;&lt;top val=&quot;25&quot;/&gt;&lt;width val=&quot;680&quot;/&gt;&lt;height val=&quot;51&quot;/&gt;&lt;hasText val=&quot;1&quot;/&gt;&lt;/Image&gt;&lt;/ThreeDShape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68236C4D-3CBD-4A89-A8EC-53A65F3FB67F}_43.png&quot;/&gt;&lt;left val=&quot;342&quot;/&gt;&lt;top val=&quot;492&quot;/&gt;&lt;width val=&quot;309&quot;/&gt;&lt;height val=&quot;43&quot;/&gt;&lt;hasText val=&quot;1&quot;/&gt;&lt;/Image&gt;&lt;/ThreeDShape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74930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17"/>
  <p:tag name="MMPROD_FLV_FILE_PATH" val="E:\bai giang e-leraning 2016-2017\Bien dao cua Pham Thi Hong Son chuan\pham hong son chuan\india SON\TEPNGUON\PP bien dao cua son_pptx\Assets\ghep 2 video_317_1_43764.mp4"/>
  <p:tag name="MMPROD_START_TIME" val="0"/>
  <p:tag name="MMPROD_STOP_TIME" val="749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3F53DECB-8BB8-4D6A-9053-93BFF8FC3725}_2.png&quot;/&gt;&lt;left val=&quot;448&quot;/&gt;&lt;top val=&quot;494&quot;/&gt;&lt;width val=&quot;270&quot;/&gt;&lt;height val=&quot;51&quot;/&gt;&lt;hasText val=&quot;1&quot;/&gt;&lt;/Image&gt;&lt;/ThreeDShape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42 ngoai ra chung ta con bi anh huong.wav"/>
  <p:tag name="PPSNARRATION" val="29,1121204999,E:\bai giang e-leraning 2016-2017\Bien dao cua Pham Thi Hong Son chuan\pham hong son chuan\india SON\TEPNGUON\PP bien dao cua son_pptx\Media.ppcx"/>
  <p:tag name="HTML_SHAPEINFO" val="&lt;SlideThumbPath val=&quot;Slide44.PNG&quot;/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567D7DB4-4B0F-4459-80D8-CC696BC8922E}_44.png&quot;/&gt;&lt;left val=&quot;54&quot;/&gt;&lt;top val=&quot;168&quot;/&gt;&lt;width val=&quot;613&quot;/&gt;&lt;height val=&quot;116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35&quot;/&gt;&lt;lineCharCount val=&quot;25&quot;/&gt;&lt;lineCharCount val=&quot;33&quot;/&gt;&lt;lineCharCount val=&quot;31&quot;/&gt;&lt;lineCharCount val=&quot;29&quot;/&gt;&lt;lineCharCount val=&quot;1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0423760-DB9B-4963-80A3-3DDDBB3C9B30}_44.png&quot;/&gt;&lt;left val=&quot;102&quot;/&gt;&lt;top val=&quot;126&quot;/&gt;&lt;width val=&quot;547&quot;/&gt;&lt;height val=&quot;252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5.PNG&quot;/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75FA5942-FCC7-46DC-9BB3-3E7E17FEACED}_45.png&quot;/&gt;&lt;left val=&quot;54&quot;/&gt;&lt;top val=&quot;168&quot;/&gt;&lt;width val=&quot;613&quot;/&gt;&lt;height val=&quot;116&quot;/&gt;&lt;hasText val=&quot;1&quot;/&gt;&lt;/Image&gt;&lt;/ThreeDShapeInfo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EBD9BF6-27D4-44B6-B31D-B0204E8FEFAC}_45.png&quot;/&gt;&lt;left val=&quot;191&quot;/&gt;&lt;top val=&quot;10&quot;/&gt;&lt;width val=&quot;301&quot;/&gt;&lt;height val=&quot;70&quot;/&gt;&lt;hasText val=&quot;1&quot;/&gt;&lt;/Image&gt;&lt;/ThreeDShapeInfo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AE927DF-6771-42C7-A6E6-0E3A3B77ED20}_45.png&quot;/&gt;&lt;left val=&quot;448&quot;/&gt;&lt;top val=&quot;494&quot;/&gt;&lt;width val=&quot;271&quot;/&gt;&lt;height val=&quot;51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4692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19"/>
  <p:tag name="MMPROD_FLV_FILE_PATH" val="E:\bai giang e-leraning 2016-2017\Bien dao cua Pham Thi Hong Son chuan\pham hong son chuan\india SON\TEPNGUON\PP bien dao cua son_pptx\Assets\bao bien moi_319_1_59515.mp4"/>
  <p:tag name="MMPROD_START_TIME" val="0"/>
  <p:tag name="MMPROD_STOP_TIME" val="4692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6.PNG&quot;/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DC17B58-572F-4611-A551-90483F1A89ED}_46.png&quot;/&gt;&lt;left val=&quot;54&quot;/&gt;&lt;top val=&quot;168&quot;/&gt;&lt;width val=&quot;613&quot;/&gt;&lt;height val=&quot;116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335C335-ECAA-4010-BAF0-927D57F567C2}_2.png&quot;/&gt;&lt;left val=&quot;174&quot;/&gt;&lt;top val=&quot;19&quot;/&gt;&lt;width val=&quot;355&quot;/&gt;&lt;height val=&quot;59&quot;/&gt;&lt;hasText val=&quot;1&quot;/&gt;&lt;/Image&gt;&lt;/ThreeDShape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D11E382-6B8D-4949-B599-3561445C5FF3}_46.png&quot;/&gt;&lt;left val=&quot;448&quot;/&gt;&lt;top val=&quot;494&quot;/&gt;&lt;width val=&quot;271&quot;/&gt;&lt;height val=&quot;51&quot;/&gt;&lt;hasText val=&quot;1&quot;/&gt;&lt;/Image&gt;&lt;/ThreeDShapeInfo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F5E816D-D1DF-402A-8475-F0F0E47DF948}_46.png&quot;/&gt;&lt;left val=&quot;202&quot;/&gt;&lt;top val=&quot;19&quot;/&gt;&lt;width val=&quot;304&quot;/&gt;&lt;height val=&quot;59&quot;/&gt;&lt;hasText val=&quot;1&quot;/&gt;&lt;/Image&gt;&lt;/ThreeDShapeInfo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503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44"/>
  <p:tag name="MMPROD_FLV_FILE_PATH" val="E:\bai giang e-leraning 2016-2017\Bien dao cua Pham Thi Hong Son chuan\pham hong son chuan\india SON\TEPNGUON\PP bien dao cua son_pptx\Assets\song than_344_1_75709.mp4"/>
  <p:tag name="MMPROD_START_TIME" val="0"/>
  <p:tag name="MMPROD_STOP_TIME" val="2503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121204999,E:\bai giang e-leraning 2016-2017\Bien dao cua Pham Thi Hong Son chuan\pham hong son chuan\india SON\TEPNGUON\PP bien dao cua son_pptx\Media.ppcx"/>
  <p:tag name="PPSNARRATIONPROPS" val="E:\bai giang e-leraning 2016-2017\Bien dao cua Pham Thi Hong Son chuan\pham hong son chuan\chen nhac ghi am moi\slide 47 moi.wav"/>
  <p:tag name="HTML_SHAPEINFO" val="&lt;SlideThumbPath val=&quot;Slide47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5EDDBA12-2A0F-4037-BDE8-D89EE3F48AC3}_47.png&quot;/&gt;&lt;left val=&quot;54&quot;/&gt;&lt;top val=&quot;168&quot;/&gt;&lt;width val=&quot;613&quot;/&gt;&lt;height val=&quot;116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2&quot;/&gt;&lt;lineCharCount val=&quot;31&quot;/&gt;&lt;lineCharCount val=&quot;32&quot;/&gt;&lt;lineCharCount val=&quot;1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33726C5-8A7B-4B89-9240-1A768021C085}_47.png&quot;/&gt;&lt;left val=&quot;39&quot;/&gt;&lt;top val=&quot;159&quot;/&gt;&lt;width val=&quot;639&quot;/&gt;&lt;height val=&quot;232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1]]&gt;&lt;/SlideID&gt;&lt;/ChangeData&gt;"/>
  <p:tag name="PPSNARRATIONPROPS" val="D:\Pham Hong Son\Bien dao cua Pham Thi Hong Son\chen nhac ghi am moi\slide 49 chon hinh anh ve bien dao.wav"/>
  <p:tag name="PPSNARRATION" val="34,1121204999,E:\bai giang e-leraning 2016-2017\Bien dao cua Pham Thi Hong Son chuan\pham hong son chuan\india SON\TEPNGUON\PP bien dao cua son_pptx\Media.ppcx"/>
  <p:tag name="MMPROD_PASSDATA" val="&lt;object type=&quot;10050&quot; unique_id=&quot;10052&quot;&gt;&lt;property id=&quot;10020&quot; value=&quot;2&quot;/&gt;&lt;property id=&quot;10102&quot; value=&quot;1&quot;/&gt;&lt;property id=&quot;10191&quot; value=&quot;52&quot;/&gt;&lt;/object&gt;"/>
  <p:tag name="MMPROD_FAILDATA" val="&lt;object type=&quot;10051&quot; unique_id=&quot;10053&quot;&gt;&lt;property id=&quot;10020&quot; value=&quot;2&quot;/&gt;&lt;property id=&quot;10102&quot; value=&quot;1&quot;/&gt;&lt;property id=&quot;10191&quot; value=&quot;53&quot;/&gt;&lt;/object&gt;"/>
  <p:tag name="MMPROD_ID" val="10050"/>
  <p:tag name="MMPROD_TYPE" val="10008"/>
  <p:tag name="MMPROD_DATA" val="&lt;property id=&quot;10026&quot; value=&quot;10&quot;/&gt;&lt;property id=&quot;10027&quot; value=&quot;Interaction10050&quot;/&gt;&lt;property id=&quot;10028&quot; value=&quot;0&quot;/&gt;&lt;property id=&quot;10063&quot; value=&quot;2&quot;/&gt;&lt;property id=&quot;10070&quot; value=&quot;Câu 6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48.PNG&quot;/&gt;"/>
  <p:tag name="MMPROD_ANSWERCOUNT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518AC94-E79D-4C8C-9E81-C50709520C8E}_48.png&quot;/&gt;&lt;left val=&quot;112&quot;/&gt;&lt;top val=&quot;204&quot;/&gt;&lt;width val=&quot;508&quot;/&gt;&lt;height val=&quot;146&quot;/&gt;&lt;hasText val=&quot;1&quot;/&gt;&lt;/Image&gt;&lt;/ThreeDShape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50"/>
  <p:tag name="MMPROD_ABSOLUTEPOSITIONID" val="100"/>
  <p:tag name="MMPROD_LASTVALUES" val="&lt;ChangeData&gt;&lt;Text&gt;&lt;![CDATA[Bé hãy quan sát và chọn xem đâu là hình ảnh về biển đảo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4&quot;/&gt;&lt;lineCharCount val=&quot;12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E54D03B4-E661-4E4F-9FC5-814FBFBE35E7}_48.png&quot;/&gt;&lt;left val=&quot;-12&quot;/&gt;&lt;top val=&quot;0&quot;/&gt;&lt;width val=&quot;739&quot;/&gt;&lt;height val=&quot;117&quot;/&gt;&lt;hasText val=&quot;1&quot;/&gt;&lt;/Image&gt;&lt;/ThreeDShape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1EFAB7B3-EB53-414F-B140-61FFD24C0D77}&quot;/&gt;&lt;isInvalidForFieldText val=&quot;0&quot;/&gt;&lt;Image&gt;&lt;filename val=&quot;E:\bai giang e-leraning 2016-2017\Bien dao cua Pham Thi Hong Son chuan\pham hong son chuan\india SON\TEPNGUON\baithi\data\asimages\{1EFAB7B3-EB53-414F-B140-61FFD24C0D77}_48.png&quot;/&gt;&lt;left val=&quot;-1&quot;/&gt;&lt;top val=&quot;481&quot;/&gt;&lt;width val=&quot;112&quot;/&gt;&lt;height val=&quot;66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6540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25"/>
  <p:tag name="MMPROD_FLV_FILE_PATH" val="E:\bai giang e-leraning 2016-2017\Bien dao cua Pham Thi Hong Son chuan\pham hong son chuan\india SON\TEPNGUON\PP bien dao cua son_pptx\Assets\gioi thieu moi lai_325_1_72469.mp4"/>
  <p:tag name="MMPROD_START_TIME" val="0"/>
  <p:tag name="MMPROD_STOP_TIME" val="2654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BA98B9CA-82C2-445B-B52C-77EAF4B47150}&quot;/&gt;&lt;isInvalidForFieldText val=&quot;0&quot;/&gt;&lt;Image&gt;&lt;filename val=&quot;E:\bai giang e-leraning 2016-2017\Bien dao cua Pham Thi Hong Son chuan\pham hong son chuan\india SON\TEPNGUON\baithi\data\asimages\{BA98B9CA-82C2-445B-B52C-77EAF4B47150}_48.png&quot;/&gt;&lt;left val=&quot;83&quot;/&gt;&lt;top val=&quot;434&quot;/&gt;&lt;width val=&quot;174&quot;/&gt;&lt;height val=&quot;65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574F879A-FBE5-4584-A9EB-0787286A9172}&quot;/&gt;&lt;isInvalidForFieldText val=&quot;0&quot;/&gt;&lt;Image&gt;&lt;filename val=&quot;E:\bai giang e-leraning 2016-2017\Bien dao cua Pham Thi Hong Son chuan\pham hong son chuan\india SON\TEPNGUON\baithi\data\asimages\{574F879A-FBE5-4584-A9EB-0787286A9172}_48.png&quot;/&gt;&lt;left val=&quot;2&quot;/&gt;&lt;top val=&quot;380&quot;/&gt;&lt;width val=&quot;189&quot;/&gt;&lt;height val=&quot;66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06CB2C1E-E69E-4F7D-B113-94EBF80DB262}_48.png&quot;/&gt;&lt;left val=&quot;272&quot;/&gt;&lt;top val=&quot;461&quot;/&gt;&lt;width val=&quot;91&quot;/&gt;&lt;height val=&quot;39&quot;/&gt;&lt;hasText val=&quot;1&quot;/&gt;&lt;/Image&gt;&lt;/ThreeDShapeInfo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7789F349-E6E8-4B35-B477-264CB0EDFF1C}_48.png&quot;/&gt;&lt;left val=&quot;368&quot;/&gt;&lt;top val=&quot;462&quot;/&gt;&lt;width val=&quot;92&quot;/&gt;&lt;height val=&quot;34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]]&gt;&lt;/Top&gt;&lt;/ChangeData&gt;"/>
  <p:tag name="MMPROD_ID" val="10054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55&quot;&gt;&lt;property id=&quot;10020&quot; value=&quot;2&quot;/&gt;&lt;property id=&quot;10102&quot; value=&quot;0&quot;/&gt;&lt;property id=&quot;10191&quot; value=&quot;49&quot;/&gt;&lt;/object&gt;"/>
  <p:tag name="MMPROD_COLLECTIONCONTAINERID" val="10051"/>
  <p:tag name="MMPROD_PARENTID" val="10050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B200B7E3-E5B4-40D6-B0E2-C189BFBD689E}_48.png&quot;/&gt;&lt;left val=&quot;68&quot;/&gt;&lt;top val=&quot;121&quot;/&gt;&lt;width val=&quot;65&quot;/&gt;&lt;height val=&quot;59&quot;/&gt;&lt;hasText val=&quot;1&quot;/&gt;&lt;/Image&gt;&lt;Image&gt;&lt;filename val=&quot;E:\bai giang e-leraning 2016-2017\Bien dao cua Pham Thi Hong Son chuan\pham hong son chuan\india SON\TEPNGUON\baithi\data\asimages\{CB20BCC2-D655-4132-8722-1056D7B609EF}_48.png&quot;/&gt;&lt;left val=&quot;115&quot;/&gt;&lt;top val=&quot;129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B3A1E90F-7966-46EF-8EB0-078AFD5FC588}_48.png&quot;/&gt;&lt;left val=&quot;53&quot;/&gt;&lt;top val=&quot;138&quot;/&gt;&lt;width val=&quot;15&quot;/&gt;&lt;height val=&quot;16&quot;/&gt;&lt;hasText val=&quot;1&quot;/&gt;&lt;/Image&gt;&lt;/ThreeDShape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17.7]]&gt;&lt;/Left&gt;&lt;Top&gt;&lt;![CDATA[260.9699]]&gt;&lt;/Top&gt;&lt;/ChangeData&gt;"/>
  <p:tag name="MMPROD_ID" val="10056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57&quot;&gt;&lt;property id=&quot;10020&quot; value=&quot;2&quot;/&gt;&lt;property id=&quot;10102&quot; value=&quot;0&quot;/&gt;&lt;property id=&quot;10191&quot; value=&quot;50&quot;/&gt;&lt;/object&gt;"/>
  <p:tag name="MMPROD_COLLECTIONCONTAINERID" val="10051"/>
  <p:tag name="MMPROD_PARENTID" val="10050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A94AA305-F5C4-4E2F-9D3B-CCCF07118FB0}_48.png&quot;/&gt;&lt;left val=&quot;232&quot;/&gt;&lt;top val=&quot;252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08ED1441-727F-47A0-A43B-1CFD317CBB62}_48.png&quot;/&gt;&lt;left val=&quot;286&quot;/&gt;&lt;top val=&quot;261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8609A135-361D-4543-AF19-6DD7C475FC5E}_48.png&quot;/&gt;&lt;left val=&quot;217&quot;/&gt;&lt;top val=&quot;270&quot;/&gt;&lt;width val=&quot;16&quot;/&gt;&lt;height val=&quot;15&quot;/&gt;&lt;hasText val=&quot;1&quot;/&gt;&lt;/Image&gt;&lt;/ThreeDShapeInfo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12.3]]&gt;&lt;/Left&gt;&lt;Top&gt;&lt;![CDATA[373.2]]&gt;&lt;/Top&gt;&lt;/ChangeData&gt;"/>
  <p:tag name="MMPROD_ID" val="10058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59&quot;&gt;&lt;property id=&quot;10020&quot; value=&quot;2&quot;/&gt;&lt;property id=&quot;10102&quot; value=&quot;0&quot;/&gt;&lt;property id=&quot;10191&quot; value=&quot;51&quot;/&gt;&lt;/object&gt;"/>
  <p:tag name="MMPROD_COLLECTIONCONTAINERID" val="10051"/>
  <p:tag name="MMPROD_PARENTID" val="10050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E:\bai giang e-leraning 2016-2017\Bien dao cua Pham Thi Hong Son chuan\pham hong son chuan\india SON\TEPNGUON\baithi\data\asimages\{68A1DC65-8BE3-40C5-971B-9480EF8A027E}_48.png&quot;/&gt;&lt;left val=&quot;427&quot;/&gt;&lt;top val=&quot;365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4488E081-A627-4452-8B20-9415CD83FBED}_48.png&quot;/&gt;&lt;left val=&quot;480&quot;/&gt;&lt;top val=&quot;373&quot;/&gt;&lt;width val=&quot;386&quot;/&gt;&lt;height val=&quot;34&quot;/&gt;&lt;hasText val=&quot;1&quot;/&gt;&lt;/Image&gt;&lt;Image&gt;&lt;filename val=&quot;E:\bai giang e-leraning 2016-2017\Bien dao cua Pham Thi Hong Son chuan\pham hong son chuan\india SON\TEPNGUON\baithi\data\asimages\{69907982-195C-4E4C-8F8B-8BBAAA2C60C6}_48.png&quot;/&gt;&lt;left val=&quot;412&quot;/&gt;&lt;top val=&quot;381&quot;/&gt;&lt;width val=&quot;15&quot;/&gt;&lt;height val=&quot;16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ồng bằng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6 tien trinh hoat dong.wav"/>
  <p:tag name="PPSNARRATION" val="5,1121204999,E:\bai giang e-leraning 2016-2017\Bien dao cua Pham Thi Hong Son chuan\pham hong son chuan\india SON\TEPNGUON\PP bien dao cua son_pptx\Media.ppcx"/>
  <p:tag name="HTML_SHAPEINFO" val="&lt;SlideThumbPath val=&quot;Slide3.PNG&quot;/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Rung]]&gt;&lt;/Text&gt;&lt;FontSize&gt;&lt;![CDATA[28]]&gt;&lt;/FontSize&gt;&lt;Left&gt;&lt;![CDATA[122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inh]]&gt;&lt;/Text&gt;&lt;FontSize&gt;&lt;![CDATA[28]]&gt;&lt;/FontSize&gt;&lt;Left&gt;&lt;![CDATA[122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371.3088]]&gt;&lt;/Left&gt;&lt;Top&gt;&lt;![CDATA[464.132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74.1088]]&gt;&lt;/Left&gt;&lt;Top&gt;&lt;![CDATA[464.132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59BDF28-B0A7-4628-9FB0-39A626562D72}_3.png&quot;/&gt;&lt;left val=&quot;54&quot;/&gt;&lt;top val=&quot;168&quot;/&gt;&lt;width val=&quot;613&quot;/&gt;&lt;height val=&quot;116&quot;/&gt;&lt;hasText val=&quot;1&quot;/&gt;&lt;/Image&gt;&lt;/ThreeDShape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2]]&gt;&lt;/SlideID&gt;&lt;/ChangeData&gt;"/>
  <p:tag name="PPSNARRATIONPROPS" val="D:\Pham Hong Son\Bien dao cua Pham Thi Hong Son\chen nhac ghi am moi\slide 50 quan sat vaf chon hinh anh chu hai quan.wav"/>
  <p:tag name="PPSNARRATION" val="35,1121204999,E:\bai giang e-leraning 2016-2017\Bien dao cua Pham Thi Hong Son chuan\pham hong son chuan\india SON\TEPNGUON\PP bien dao cua son_pptx\Media.ppcx"/>
  <p:tag name="MMPROD_PASSDATA" val="&lt;object type=&quot;10050&quot; unique_id=&quot;10066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067&quot;&gt;&lt;property id=&quot;10020&quot; value=&quot;2&quot;/&gt;&lt;property id=&quot;10102&quot; value=&quot;1&quot;/&gt;&lt;property id=&quot;10191&quot; value=&quot;59&quot;/&gt;&lt;/object&gt;"/>
  <p:tag name="MMPROD_ID" val="10064"/>
  <p:tag name="MMPROD_TYPE" val="10008"/>
  <p:tag name="MMPROD_DATA" val="&lt;property id=&quot;10026&quot; value=&quot;10&quot;/&gt;&lt;property id=&quot;10027&quot; value=&quot;Interaction10064&quot;/&gt;&lt;property id=&quot;10028&quot; value=&quot;0&quot;/&gt;&lt;property id=&quot;10063&quot; value=&quot;2&quot;/&gt;&lt;property id=&quot;10070&quot; value=&quot;Câu 7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49.PNG&quot;/&gt;"/>
  <p:tag name="MMPROD_ANSWERCOUNT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6213049-F907-4ADB-932A-0B71E83F5C59}_49.png&quot;/&gt;&lt;left val=&quot;149&quot;/&gt;&lt;top val=&quot;186&quot;/&gt;&lt;width val=&quot;523&quot;/&gt;&lt;height val=&quot;14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64"/>
  <p:tag name="MMPROD_ABSOLUTEPOSITIONID" val="100"/>
  <p:tag name="MMPROD_LASTVALUES" val="&lt;ChangeData&gt;&lt;Text&gt;&lt;![CDATA[Các con hãy quan sát đâu là hình ảnh chú hải quân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7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1D026AFB-0635-4C16-A019-7AE708AD21C7}_49.png&quot;/&gt;&lt;left val=&quot;58&quot;/&gt;&lt;top val=&quot;0&quot;/&gt;&lt;width val=&quot;643&quot;/&gt;&lt;height val=&quot;124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3809DC3A-888B-4063-86FE-437E334497EA}&quot;/&gt;&lt;isInvalidForFieldText val=&quot;0&quot;/&gt;&lt;Image&gt;&lt;filename val=&quot;E:\bai giang e-leraning 2016-2017\Bien dao cua Pham Thi Hong Son chuan\pham hong son chuan\india SON\TEPNGUON\baithi\data\asimages\{3809DC3A-888B-4063-86FE-437E334497EA}_49.png&quot;/&gt;&lt;left val=&quot;43&quot;/&gt;&lt;top val=&quot;465&quot;/&gt;&lt;width val=&quot;117&quot;/&gt;&lt;height val=&quot;65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3CD0D61B-11DA-423F-8DA0-7EFB8E6FC042}&quot;/&gt;&lt;isInvalidForFieldText val=&quot;0&quot;/&gt;&lt;Image&gt;&lt;filename val=&quot;E:\bai giang e-leraning 2016-2017\Bien dao cua Pham Thi Hong Son chuan\pham hong son chuan\india SON\TEPNGUON\baithi\data\asimages\{3CD0D61B-11DA-423F-8DA0-7EFB8E6FC042}_49.png&quot;/&gt;&lt;left val=&quot;267&quot;/&gt;&lt;top val=&quot;485&quot;/&gt;&lt;width val=&quot;125&quot;/&gt;&lt;height val=&quot;65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7DDE10AA-5ACB-4A70-BDB1-BD991A56ED70}&quot;/&gt;&lt;isInvalidForFieldText val=&quot;0&quot;/&gt;&lt;Image&gt;&lt;filename val=&quot;E:\bai giang e-leraning 2016-2017\Bien dao cua Pham Thi Hong Son chuan\pham hong son chuan\india SON\TEPNGUON\baithi\data\asimages\{7DDE10AA-5ACB-4A70-BDB1-BD991A56ED70}_49.png&quot;/&gt;&lt;left val=&quot;206&quot;/&gt;&lt;top val=&quot;471&quot;/&gt;&lt;width val=&quot;189&quot;/&gt;&lt;height val=&quot;65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01BD3F83-516D-4042-8E89-CBA0382A8534}_49.png&quot;/&gt;&lt;left val=&quot;496&quot;/&gt;&lt;top val=&quot;450&quot;/&gt;&lt;width val=&quot;91&quot;/&gt;&lt;height val=&quot;35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983F38FE-0E55-493E-A976-F0D54866B407}_49.png&quot;/&gt;&lt;left val=&quot;594&quot;/&gt;&lt;top val=&quot;450&quot;/&gt;&lt;width val=&quot;91&quot;/&gt;&lt;height val=&quot;34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3]]&gt;&lt;/Left&gt;&lt;Top&gt;&lt;![CDATA[129.6]]&gt;&lt;/Top&gt;&lt;/ChangeData&gt;"/>
  <p:tag name="MMPROD_ID" val="10068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069&quot;&gt;&lt;property id=&quot;10020&quot; value=&quot;2&quot;/&gt;&lt;property id=&quot;10102&quot; value=&quot;0&quot;/&gt;&lt;property id=&quot;10191&quot; value=&quot;55&quot;/&gt;&lt;/object&gt;"/>
  <p:tag name="MMPROD_COLLECTIONCONTAINERID" val="10065"/>
  <p:tag name="MMPROD_PARENTID" val="10064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1A896541-9910-4B4B-8557-4D2BBA83A623}_49.png&quot;/&gt;&lt;left val=&quot;68&quot;/&gt;&lt;top val=&quot;121&quot;/&gt;&lt;width val=&quot;65&quot;/&gt;&lt;height val=&quot;59&quot;/&gt;&lt;hasText val=&quot;1&quot;/&gt;&lt;/Image&gt;&lt;Image&gt;&lt;filename val=&quot;E:\bai giang e-leraning 2016-2017\Bien dao cua Pham Thi Hong Son chuan\pham hong son chuan\india SON\TEPNGUON\baithi\data\asimages\{38EDD84E-2052-4E68-A957-1E1B0BCA7E53}_49.png&quot;/&gt;&lt;left val=&quot;121&quot;/&gt;&lt;top val=&quot;129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87D6DEAF-FFA8-47D4-A7F2-2872E7B76BF5}_49.png&quot;/&gt;&lt;left val=&quot;53&quot;/&gt;&lt;top val=&quot;138&quot;/&gt;&lt;width val=&quot;15&quot;/&gt;&lt;height val=&quot;16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289.2007]]&gt;&lt;/Left&gt;&lt;Top&gt;&lt;![CDATA[263.0105]]&gt;&lt;/Top&gt;&lt;/ChangeData&gt;"/>
  <p:tag name="MMPROD_ID" val="10070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71&quot;&gt;&lt;property id=&quot;10020&quot; value=&quot;2&quot;/&gt;&lt;property id=&quot;10102&quot; value=&quot;0&quot;/&gt;&lt;property id=&quot;10191&quot; value=&quot;56&quot;/&gt;&lt;/object&gt;"/>
  <p:tag name="MMPROD_COLLECTIONCONTAINERID" val="10065"/>
  <p:tag name="MMPROD_PARENTID" val="10064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FB0FA80E-E5DB-4851-AE55-B4C1219A4B03}_49.png&quot;/&gt;&lt;left val=&quot;304&quot;/&gt;&lt;top val=&quot;255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6D0E6EBA-7FA7-4F8D-98BB-0B3D6EFF9A08}_49.png&quot;/&gt;&lt;left val=&quot;357&quot;/&gt;&lt;top val=&quot;263&quot;/&gt;&lt;width val=&quot;385&quot;/&gt;&lt;height val=&quot;34&quot;/&gt;&lt;hasText val=&quot;1&quot;/&gt;&lt;/Image&gt;&lt;Image&gt;&lt;filename val=&quot;E:\bai giang e-leraning 2016-2017\Bien dao cua Pham Thi Hong Son chuan\pham hong son chuan\india SON\TEPNGUON\baithi\data\asimages\{E25E176C-5C5E-4C04-840F-12665FCA91BC}_49.png&quot;/&gt;&lt;left val=&quot;289&quot;/&gt;&lt;top val=&quot;271&quot;/&gt;&lt;width val=&quot;15&quot;/&gt;&lt;height val=&quot;16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E17A0330-2E2F-40FC-A359-AF9730FC7E70}&quot;/&gt;&lt;isInvalidForFieldText val=&quot;0&quot;/&gt;&lt;Image&gt;&lt;filename val=&quot;E:\bai giang e-leraning 2016-2017\Bien dao cua Pham Thi Hong Son chuan\pham hong son chuan\india SON\TEPNGUON\baithi\data\asimages\{E17A0330-2E2F-40FC-A359-AF9730FC7E70}_3.png&quot;/&gt;&lt;left val=&quot;-3&quot;/&gt;&lt;top val=&quot;-1&quot;/&gt;&lt;width val=&quot;525&quot;/&gt;&lt;height val=&quot;146&quot;/&gt;&lt;hasText val=&quot;1&quot;/&gt;&lt;/Image&gt;&lt;/ThreeDShape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85]]&gt;&lt;/Left&gt;&lt;Top&gt;&lt;![CDATA[354]]&gt;&lt;/Top&gt;&lt;/ChangeData&gt;"/>
  <p:tag name="MMPROD_ID" val="10072"/>
  <p:tag name="MMPROD_TYPE" val="10018"/>
  <p:tag name="MMPROD_DATA" val="&lt;property id=&quot;10074&quot; value=&quot;1&quot;/&gt;&lt;property id=&quot;10193&quot; value=&quot;C&quot;/&gt;&lt;property id=&quot;10199&quot; value=&quot;1&quot;/&gt;&lt;object type=&quot;10049&quot; unique_id=&quot;10073&quot;&gt;&lt;property id=&quot;10020&quot; value=&quot;2&quot;/&gt;&lt;property id=&quot;10102&quot; value=&quot;0&quot;/&gt;&lt;property id=&quot;10191&quot; value=&quot;57&quot;/&gt;&lt;/object&gt;"/>
  <p:tag name="MMPROD_COLLECTIONCONTAINERID" val="10065"/>
  <p:tag name="MMPROD_PARENTID" val="10064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E:\bai giang e-leraning 2016-2017\Bien dao cua Pham Thi Hong Son chuan\pham hong son chuan\india SON\TEPNGUON\baithi\data\asimages\{CB09C7E3-251B-4428-AB1C-E298AD567274}_49.png&quot;/&gt;&lt;left val=&quot;100&quot;/&gt;&lt;top val=&quot;346&quot;/&gt;&lt;width val=&quot;64&quot;/&gt;&lt;height val=&quot;58&quot;/&gt;&lt;hasText val=&quot;1&quot;/&gt;&lt;/Image&gt;&lt;Image&gt;&lt;filename val=&quot;E:\bai giang e-leraning 2016-2017\Bien dao cua Pham Thi Hong Son chuan\pham hong son chuan\india SON\TEPNGUON\baithi\data\asimages\{9A5931A6-0CF0-4075-9280-AFBCCBD2013C}_49.png&quot;/&gt;&lt;left val=&quot;153&quot;/&gt;&lt;top val=&quot;354&quot;/&gt;&lt;width val=&quot;386&quot;/&gt;&lt;height val=&quot;34&quot;/&gt;&lt;hasText val=&quot;1&quot;/&gt;&lt;/Image&gt;&lt;Image&gt;&lt;filename val=&quot;E:\bai giang e-leraning 2016-2017\Bien dao cua Pham Thi Hong Son chuan\pham hong son chuan\india SON\TEPNGUON\baithi\data\asimages\{9F7797A2-E88F-4363-BC82-7D44E3A5319A}_49.png&quot;/&gt;&lt;left val=&quot;84&quot;/&gt;&lt;top val=&quot;363&quot;/&gt;&lt;width val=&quot;16&quot;/&gt;&lt;height val=&quot;15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ú hải quân]]&gt;&lt;/Text&gt;&lt;FontSize&gt;&lt;![CDATA[28]]&gt;&lt;/FontSize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ú bộ đội]]&gt;&lt;/Text&gt;&lt;FontSize&gt;&lt;![CDATA[28]]&gt;&lt;/FontSize&gt;&lt;Left&gt;&lt;![CDATA[122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ú công an]]&gt;&lt;/Text&gt;&lt;FontSize&gt;&lt;![CDATA[28]]&gt;&lt;/FontSize&gt;&lt;Left&gt;&lt;![CDATA[122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393A71D-E00D-461C-915E-776D0C923E85}&quot;/&gt;&lt;isInvalidForFieldText val=&quot;0&quot;/&gt;&lt;Image&gt;&lt;filename val=&quot;E:\bai giang e-leraning 2016-2017\Bien dao cua Pham Thi Hong Son chuan\pham hong son chuan\india SON\TEPNGUON\baithi\data\asimages\{9393A71D-E00D-461C-915E-776D0C923E85}_3.png&quot;/&gt;&lt;left val=&quot;99&quot;/&gt;&lt;top val=&quot;198&quot;/&gt;&lt;width val=&quot;259&quot;/&gt;&lt;height val=&quot;180&quot;/&gt;&lt;hasText val=&quot;1&quot;/&gt;&lt;/Image&gt;&lt;/ThreeDShape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6]]&gt;&lt;/SlideID&gt;&lt;/ChangeData&gt;"/>
  <p:tag name="PPSNARRATIONPROPS" val="D:\Pham Hong Son\Bien dao cua Pham Thi Hong Son\chen nhac ghi am moi\slide 52 khi ra bien choi.wav"/>
  <p:tag name="PPSNARRATION" val="37,1121204999,E:\bai giang e-leraning 2016-2017\Bien dao cua Pham Thi Hong Son chuan\pham hong son chuan\india SON\TEPNGUON\PP bien dao cua son_pptx\Media.ppcx"/>
  <p:tag name="MMPROD_PASSDATA" val="&lt;object type=&quot;10050&quot; unique_id=&quot;10092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093&quot;&gt;&lt;property id=&quot;10020&quot; value=&quot;2&quot;/&gt;&lt;property id=&quot;10102&quot; value=&quot;1&quot;/&gt;&lt;property id=&quot;10191&quot; value=&quot;63&quot;/&gt;&lt;/object&gt;"/>
  <p:tag name="MMPROD_ID" val="10090"/>
  <p:tag name="MMPROD_TYPE" val="10055"/>
  <p:tag name="MMPROD_DATA" val="&lt;property id=&quot;10026&quot; value=&quot;10&quot;/&gt;&lt;property id=&quot;10027&quot; value=&quot;Interaction10090&quot;/&gt;&lt;property id=&quot;10028&quot; value=&quot;0&quot;/&gt;&lt;property id=&quot;10063&quot; value=&quot;1&quot;/&gt;&lt;property id=&quot;10070&quot; value=&quot;câu 8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3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1121204999,E:\bai giang e-leraning 2016-2017\Bien dao cua Pham Thi Hong Son chuan\pham hong son chuan\india SON\TEPNGUON\PP bien dao cua son_pptx\Media.ppcx"/>
  <p:tag name="HTML_SHAPEINFO" val="&lt;SlideThumbPath val=&quot;Slide50.PNG&quot;/&gt;"/>
  <p:tag name="MMPROD_ANSWERCOUNT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0&quot;/&gt;&lt;lineCharCount val=&quot;32&quot;/&gt;&lt;lineCharCount val=&quot;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C0FE223-C703-4716-9E2D-C66693930F0A}_50.png&quot;/&gt;&lt;left val=&quot;156&quot;/&gt;&lt;top val=&quot;258&quot;/&gt;&lt;width val=&quot;509&quot;/&gt;&lt;height val=&quot;147&quot;/&gt;&lt;hasText val=&quot;1&quot;/&gt;&lt;/Image&gt;&lt;/ThreeDShape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90"/>
  <p:tag name="MMPROD_ABSOLUTEPOSITIONID" val="100"/>
  <p:tag name="MMPROD_LASTVALUES" val="&lt;ChangeData&gt;&lt;Text&gt;&lt;![CDATA[Khi ra biển chơi chúng mình vứt rác ra biển, đúng hay sai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2&quot;/&gt;&lt;lineCharCount val=&quot;26&quot;/&gt;&lt;/TableIndex&gt;&lt;/ShapeTextInfo&gt;"/>
  <p:tag name="HTML_SHAPEINFO" val="&lt;ThreeDShapeInfo&gt;&lt;uuid val=&quot;100&quot;/&gt;&lt;isInvalidForFieldText val=&quot;0&quot;/&gt;&lt;Image&gt;&lt;filename val=&quot;E:\bai giang e-leraning 2016-2017\Bien dao cua Pham Thi Hong Son chuan\pham hong son chuan\india SON\TEPNGUON\baithi\data\asimages\{22AF8F68-C5C7-41B9-987E-65F21B85C3D4}_50.png&quot;/&gt;&lt;left val=&quot;46&quot;/&gt;&lt;top val=&quot;0&quot;/&gt;&lt;width val=&quot;627&quot;/&gt;&lt;height val=&quot;124&quot;/&gt;&lt;hasText val=&quot;1&quot;/&gt;&lt;/Image&gt;&lt;/ThreeDShape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&quot;/&gt;&lt;/TableIndex&gt;&lt;/ShapeTextInfo&gt;"/>
  <p:tag name="PRESENTER_SHAPEINFO" val="&lt;ThreeDShapeInfo&gt;&lt;uuid val=&quot;{C3B9FB11-826B-4F74-A9A6-E719C1EA32C6}&quot;/&gt;&lt;isInvalidForFieldText val=&quot;0&quot;/&gt;&lt;Image&gt;&lt;filename val=&quot;E:\bai giang e-leraning 2016-2017\Bien dao cua Pham Thi Hong Son chuan\pham hong son chuan\india SON\TEPNGUON\baithi\data\asimages\{C3B9FB11-826B-4F74-A9A6-E719C1EA32C6}_50.png&quot;/&gt;&lt;left val=&quot;7&quot;/&gt;&lt;top val=&quot;483&quot;/&gt;&lt;width val=&quot;106&quot;/&gt;&lt;height val=&quot;65&quot;/&gt;&lt;hasText val=&quot;1&quot;/&gt;&lt;/Image&gt;&lt;/ThreeDShape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Chưa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5C11654C-4196-4402-B021-BAA5338750A6}&quot;/&gt;&lt;isInvalidForFieldText val=&quot;0&quot;/&gt;&lt;Image&gt;&lt;filename val=&quot;E:\bai giang e-leraning 2016-2017\Bien dao cua Pham Thi Hong Son chuan\pham hong son chuan\india SON\TEPNGUON\baithi\data\asimages\{5C11654C-4196-4402-B021-BAA5338750A6}_50.png&quot;/&gt;&lt;left val=&quot;102&quot;/&gt;&lt;top val=&quot;483&quot;/&gt;&lt;width val=&quot;142&quot;/&gt;&lt;height val=&quot;65&quot;/&gt;&lt;hasText val=&quot;1&quot;/&gt;&lt;/Image&gt;&lt;/ThreeDShapeInfo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chưa làm xo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85804A83-7625-4F19-BC65-36BFF605170E}&quot;/&gt;&lt;isInvalidForFieldText val=&quot;0&quot;/&gt;&lt;Image&gt;&lt;filename val=&quot;E:\bai giang e-leraning 2016-2017\Bien dao cua Pham Thi Hong Son chuan\pham hong son chuan\india SON\TEPNGUON\baithi\data\asimages\{85804A83-7625-4F19-BC65-36BFF605170E}_50.png&quot;/&gt;&lt;left val=&quot;30&quot;/&gt;&lt;top val=&quot;422&quot;/&gt;&lt;width val=&quot;187&quot;/&gt;&lt;height val=&quot;65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7&quot;/&gt;&lt;lineCharCount val=&quot;13&quot;/&gt;&lt;lineCharCount val=&quot;14&quot;/&gt;&lt;lineCharCount val=&quot;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D7D860B-216C-4966-B7B1-C74890B13681}_3.png&quot;/&gt;&lt;left val=&quot;110&quot;/&gt;&lt;top val=&quot;227&quot;/&gt;&lt;width val=&quot;222&quot;/&gt;&lt;height val=&quot;137&quot;/&gt;&lt;hasText val=&quot;1&quot;/&gt;&lt;/Image&gt;&lt;/ThreeDShape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E:\bai giang e-leraning 2016-2017\Bien dao cua Pham Thi Hong Son chuan\pham hong son chuan\india SON\TEPNGUON\baithi\data\asimages\{FE494929-C3AC-4BB1-9DC2-6F0A023107D9}_50.png&quot;/&gt;&lt;left val=&quot;496&quot;/&gt;&lt;top val=&quot;450&quot;/&gt;&lt;width val=&quot;91&quot;/&gt;&lt;height val=&quot;34&quot;/&gt;&lt;hasText val=&quot;1&quot;/&gt;&lt;/Image&gt;&lt;/ThreeDShape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E:\bai giang e-leraning 2016-2017\Bien dao cua Pham Thi Hong Son chuan\pham hong son chuan\india SON\TEPNGUON\baithi\data\asimages\{9F27A840-20DE-459F-BD9C-3B95AE34FF1F}_50.png&quot;/&gt;&lt;left val=&quot;593&quot;/&gt;&lt;top val=&quot;450&quot;/&gt;&lt;width val=&quot;92&quot;/&gt;&lt;height val=&quot;34&quot;/&gt;&lt;hasText val=&quot;1&quot;/&gt;&lt;/Image&gt;&lt;/ThreeDShape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6.10496]]&gt;&lt;/Left&gt;&lt;Top&gt;&lt;![CDATA[180]]&gt;&lt;/Top&gt;&lt;/ChangeData&gt;"/>
  <p:tag name="MMPROD_ID" val="10094"/>
  <p:tag name="MMPROD_TYPE" val="10018"/>
  <p:tag name="MMPROD_DATA" val="&lt;property id=&quot;10074&quot; value=&quot;0&quot;/&gt;&lt;property id=&quot;10193&quot; value=&quot;1&quot;/&gt;&lt;property id=&quot;10199&quot; value=&quot;0&quot;/&gt;&lt;object type=&quot;10049&quot; unique_id=&quot;10095&quot;&gt;&lt;property id=&quot;10020&quot; value=&quot;9&quot;/&gt;&lt;property id=&quot;10102&quot; value=&quot;0&quot;/&gt;&lt;property id=&quot;10191&quot; value=&quot;-1&quot;/&gt;&lt;/object&gt;"/>
  <p:tag name="MMPROD_COLLECTIONCONTAINERID" val="10091"/>
  <p:tag name="MMPROD_PARENTID" val="10090"/>
  <p:tag name="MMPROD_ANSWERLETTER" val="1) "/>
  <p:tag name="HTML_AUTOSHAPE_INFO" val="&lt;ThreeDShapeInfo&gt;&lt;uuid val=&quot;1001&quot;/&gt;&lt;isInvalidForFieldText val=&quot;0&quot;/&gt;&lt;hasMultipleQuizShape val=&quot;1&quot;/&gt;&lt;Image&gt;&lt;filename val=&quot;E:\bai giang e-leraning 2016-2017\Bien dao cua Pham Thi Hong Son chuan\pham hong son chuan\india SON\TEPNGUON\baithi\data\asimages\{E87AA14A-7194-405B-8430-239869717A30}_50.png&quot;/&gt;&lt;left val=&quot;61&quot;/&gt;&lt;top val=&quot;172&quot;/&gt;&lt;width val=&quot;64&quot;/&gt;&lt;height val=&quot;58&quot;/&gt;&lt;hasText val=&quot;1&quot;/&gt;&lt;/Image&gt;&lt;Image&gt;&lt;filename val=&quot;E:\bai giang e-leraning 2016-2017\Bien dao cua Pham Thi Hong Son chuan\pham hong son chuan\india SON\TEPNGUON\baithi\data\asimages\{6815CB7A-A5AF-411D-BEEF-CCE826E423F3}_50.png&quot;/&gt;&lt;left val=&quot;96&quot;/&gt;&lt;top val=&quot;172&quot;/&gt;&lt;width val=&quot;404&quot;/&gt;&lt;height val=&quot;58&quot;/&gt;&lt;hasText val=&quot;1&quot;/&gt;&lt;/Image&gt;&lt;Image&gt;&lt;filename val=&quot;E:\bai giang e-leraning 2016-2017\Bien dao cua Pham Thi Hong Son chuan\pham hong son chuan\india SON\TEPNGUON\baithi\data\asimages\{A94F5AA7-9878-4F31-B3FB-F0E3FC6787C4}_50.png&quot;/&gt;&lt;left val=&quot;45&quot;/&gt;&lt;top val=&quot;189&quot;/&gt;&lt;width val=&quot;16&quot;/&gt;&lt;height val=&quot;15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]]&gt;&lt;/Left&gt;&lt;Top&gt;&lt;![CDATA[240.4259]]&gt;&lt;/Top&gt;&lt;/ChangeData&gt;"/>
  <p:tag name="MMPROD_ID" val="10096"/>
  <p:tag name="MMPROD_TYPE" val="10018"/>
  <p:tag name="MMPROD_DATA" val="&lt;property id=&quot;10073&quot; value=&quot;T&quot;/&gt;&lt;property id=&quot;10074&quot; value=&quot;1&quot;/&gt;&lt;property id=&quot;10193&quot; value=&quot;2&quot;/&gt;&lt;property id=&quot;10199&quot; value=&quot;0&quot;/&gt;&lt;object type=&quot;10049&quot; unique_id=&quot;10097&quot;&gt;&lt;property id=&quot;10020&quot; value=&quot;9&quot;/&gt;&lt;property id=&quot;10102&quot; value=&quot;0&quot;/&gt;&lt;property id=&quot;10191&quot; value=&quot;-1&quot;/&gt;&lt;/object&gt;"/>
  <p:tag name="MMPROD_COLLECTIONCONTAINERID" val="10091"/>
  <p:tag name="MMPROD_PARENTID" val="10090"/>
  <p:tag name="MMPROD_ANSWERLETTER" val="2) "/>
  <p:tag name="HTML_AUTOSHAPE_INFO" val="&lt;ThreeDShapeInfo&gt;&lt;uuid val=&quot;1002&quot;/&gt;&lt;isInvalidForFieldText val=&quot;0&quot;/&gt;&lt;hasMultipleQuizShape val=&quot;1&quot;/&gt;&lt;Image&gt;&lt;filename val=&quot;E:\bai giang e-leraning 2016-2017\Bien dao cua Pham Thi Hong Son chuan\pham hong son chuan\india SON\TEPNGUON\baithi\data\asimages\{8A56E702-D6CB-4458-91C4-9D73D7094C77}_50.png&quot;/&gt;&lt;left val=&quot;68&quot;/&gt;&lt;top val=&quot;232&quot;/&gt;&lt;width val=&quot;64&quot;/&gt;&lt;height val=&quot;59&quot;/&gt;&lt;hasText val=&quot;1&quot;/&gt;&lt;/Image&gt;&lt;Image&gt;&lt;filename val=&quot;E:\bai giang e-leraning 2016-2017\Bien dao cua Pham Thi Hong Son chuan\pham hong son chuan\india SON\TEPNGUON\baithi\data\asimages\{C51071DF-4F80-4159-B183-FF48A9ADB5AF}_50.png&quot;/&gt;&lt;left val=&quot;103&quot;/&gt;&lt;top val=&quot;232&quot;/&gt;&lt;width val=&quot;403&quot;/&gt;&lt;height val=&quot;59&quot;/&gt;&lt;hasText val=&quot;1&quot;/&gt;&lt;/Image&gt;&lt;Image&gt;&lt;filename val=&quot;E:\bai giang e-leraning 2016-2017\Bien dao cua Pham Thi Hong Son chuan\pham hong son chuan\india SON\TEPNGUON\baithi\data\asimages\{73E5C623-FCF2-4025-BA84-6B52266243A7}_50.png&quot;/&gt;&lt;left val=&quot;53&quot;/&gt;&lt;top val=&quot;249&quot;/&gt;&lt;width val=&quot;15&quot;/&gt;&lt;height val=&quot;16&quot;/&gt;&lt;hasText val=&quot;1&quot;/&gt;&lt;/Image&gt;&lt;/ThreeDShape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2) ]]&gt;&lt;/Text&gt;&lt;FontSize&gt;&lt;![CDATA[28]]&gt;&lt;/FontSize&gt;&lt;Left&gt;&lt;![CDATA[85]]&gt;&lt;/Left&gt;&lt;Top&gt;&lt;![CDATA[176.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28]]&gt;&lt;/FontSize&gt;&lt;Left&gt;&lt;![CDATA[120]]&gt;&lt;/Left&gt;&lt;Top&gt;&lt;![CDATA[176.8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1) ]]&gt;&lt;/Text&gt;&lt;FontSize&gt;&lt;![CDATA[28]]&gt;&lt;/FontSize&gt;&lt;Left&gt;&lt;![CDATA[85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28]]&gt;&lt;/FontSize&gt;&lt;Left&gt;&lt;![CDATA[120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8464A33-ABEF-4732-80F0-6871244080A8}&quot;/&gt;&lt;isInvalidForFieldText val=&quot;0&quot;/&gt;&lt;Image&gt;&lt;filename val=&quot;E:\bai giang e-leraning 2016-2017\Bien dao cua Pham Thi Hong Son chuan\pham hong son chuan\india SON\TEPNGUON\baithi\data\asimages\{E8464A33-ABEF-4732-80F0-6871244080A8}_3.png&quot;/&gt;&lt;left val=&quot;252&quot;/&gt;&lt;top val=&quot;94&quot;/&gt;&lt;width val=&quot;280&quot;/&gt;&lt;height val=&quot;182&quot;/&gt;&lt;hasText val=&quot;1&quot;/&gt;&lt;/Image&gt;&lt;/ThreeDShape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Xóa 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1.PNG&quot;/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C5D6D5E-24C5-4D9E-8AA2-554BA478511A}_51.png&quot;/&gt;&lt;left val=&quot;54&quot;/&gt;&lt;top val=&quot;168&quot;/&gt;&lt;width val=&quot;613&quot;/&gt;&lt;height val=&quot;116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209C7CD-B2D9-4164-B301-472A2AF240A1}_51.png&quot;/&gt;&lt;left val=&quot;200&quot;/&gt;&lt;top val=&quot;1&quot;/&gt;&lt;width val=&quot;310&quot;/&gt;&lt;height val=&quot;59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DD02346-D280-48FE-AE19-8DFB0058BFD3}_51.png&quot;/&gt;&lt;left val=&quot;448&quot;/&gt;&lt;top val=&quot;494&quot;/&gt;&lt;width val=&quot;270&quot;/&gt;&lt;height val=&quot;51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992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22"/>
  <p:tag name="MMPROD_FLV_FILE_PATH" val="E:\bai giang e-leraning 2016-2017\Bien dao cua Pham Thi Hong Son chuan\pham hong son chuan\india SON\TEPNGUON\PP bien dao cua son_pptx\Assets\ket thuc son_322_1_32079.mp4"/>
  <p:tag name="MMPROD_START_TIME" val="0"/>
  <p:tag name="MMPROD_STOP_TIME" val="1992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2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7&quot;/&gt;&lt;lineCharCount val=&quot;13&quot;/&gt;&lt;lineCharCount val=&quot;15&quot;/&gt;&lt;lineCharCount val=&quot;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429673E-790F-473E-88F7-AF224FF4FC2B}_3.png&quot;/&gt;&lt;left val=&quot;276&quot;/&gt;&lt;top val=&quot;116&quot;/&gt;&lt;width val=&quot;241&quot;/&gt;&lt;height val=&quot;137&quot;/&gt;&lt;hasText val=&quot;1&quot;/&gt;&lt;/Image&gt;&lt;/ThreeDShape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7700CEAE-6A51-475E-BBE4-58A10E5EE2BF}_52.png&quot;/&gt;&lt;left val=&quot;54&quot;/&gt;&lt;top val=&quot;126&quot;/&gt;&lt;width val=&quot;613&quot;/&gt;&lt;height val=&quot;146&quot;/&gt;&lt;hasText val=&quot;1&quot;/&gt;&lt;/Image&gt;&lt;/ThreeDShape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7C10208-6D09-4571-98D1-BD1B6186B82D}_52.png&quot;/&gt;&lt;left val=&quot;49&quot;/&gt;&lt;top val=&quot;0&quot;/&gt;&lt;width val=&quot;627&quot;/&gt;&lt;height val=&quot;82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6895665B-984C-4150-8DC5-B793B513C948}_52.png&quot;/&gt;&lt;left val=&quot;448&quot;/&gt;&lt;top val=&quot;494&quot;/&gt;&lt;width val=&quot;271&quot;/&gt;&lt;height val=&quot;51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6493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48"/>
  <p:tag name="MMPROD_FLV_FILE_PATH" val="E:\bai giang e-leraning 2016-2017\Bien dao cua Pham Thi Hong Son chuan\pham hong son chuan\india SON\TEPNGUON\PP bien dao cua son_pptx\Assets\ha long doan cuoi_348_1_64354.mp4"/>
  <p:tag name="MMPROD_START_TIME" val="0"/>
  <p:tag name="MMPROD_STOP_TIME" val="16493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121204999,E:\bai giang e-leraning 2016-2017\Bien dao cua Pham Thi Hong Son chuan\pham hong son chuan\india SON\TEPNGUON\PP bien dao cua son_pptx\Media.ppcx"/>
  <p:tag name="PPSNARRATIONPROPS" val="E:\bai giang e-leraning 2016-2017\Bien dao cua Pham Thi Hong Son chuan\pham hong son chuan\chen nhac ghi am moi\nhac cat moi.wav"/>
  <p:tag name="HTML_SHAPEINFO" val="&lt;SlideThumbPath val=&quot;Slide53.PNG&quot;/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875CAD99-CD15-4AC0-B0A5-BE1331B1BB78}_53.png&quot;/&gt;&lt;left val=&quot;54&quot;/&gt;&lt;top val=&quot;168&quot;/&gt;&lt;width val=&quot;613&quot;/&gt;&lt;height val=&quot;116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19&quot;/&gt;&lt;lineCharCount val=&quot;1&quot;/&gt;&lt;lineCharCount val=&quot;50&quot;/&gt;&lt;lineCharCount val=&quot;40&quot;/&gt;&lt;lineCharCount val=&quot;46&quot;/&gt;&lt;lineCharCount val=&quot;36&quot;/&gt;&lt;lineCharCount val=&quot;44&quot;/&gt;&lt;lineCharCount val=&quot;41&quot;/&gt;&lt;lineCharCount val=&quot;45&quot;/&gt;&lt;lineCharCount val=&quot;46&quot;/&gt;&lt;lineCharCount val=&quot;52&quot;/&gt;&lt;lineCharCount val=&quot;1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5F49E6E-C6B6-4636-8881-0F91CC47FCA0}_53.png&quot;/&gt;&lt;left val=&quot;70&quot;/&gt;&lt;top val=&quot;48&quot;/&gt;&lt;width val=&quot;598&quot;/&gt;&lt;height val=&quot;391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9782006-8AC9-4ED8-B98E-762E37C63320}&quot;/&gt;&lt;isInvalidForFieldText val=&quot;0&quot;/&gt;&lt;Image&gt;&lt;filename val=&quot;E:\bai giang e-leraning 2016-2017\Bien dao cua Pham Thi Hong Son chuan\pham hong son chuan\india SON\TEPNGUON\baithi\data\asimages\{49782006-8AC9-4ED8-B98E-762E37C63320}_3.png&quot;/&gt;&lt;left val=&quot;356&quot;/&gt;&lt;top val=&quot;232&quot;/&gt;&lt;width val=&quot;235&quot;/&gt;&lt;height val=&quot;179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4&quot;/&gt;&lt;lineCharCount val=&quot;14&quot;/&gt;&lt;lineCharCount val=&quot;14&quot;/&gt;&lt;lineCharCount val=&quot;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CAC4E67-D446-4EF5-A3CE-DC8D8E325DEC}_3.png&quot;/&gt;&lt;left val=&quot;381&quot;/&gt;&lt;top val=&quot;253&quot;/&gt;&lt;width val=&quot;199&quot;/&gt;&lt;height val=&quot;13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7 hoat dong 1.wav"/>
  <p:tag name="PPSNARRATION" val="6,1121204999,E:\bai giang e-leraning 2016-2017\Bien dao cua Pham Thi Hong Son chuan\pham hong son chuan\india SON\TEPNGUON\PP bien dao cua son_pptx\Media.ppcx"/>
  <p:tag name="HTML_SHAPEINFO" val="&lt;SlideThumbPath val=&quot;Slide4.PNG&quot;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FA4B7263-E5E9-4BEB-AAB9-1C0CD7ED2467}_4.png&quot;/&gt;&lt;left val=&quot;54&quot;/&gt;&lt;top val=&quot;168&quot;/&gt;&lt;width val=&quot;613&quot;/&gt;&lt;height val=&quot;116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1&quot;/&gt;&lt;lineCharCount val=&quot;31&quot;/&gt;&lt;lineCharCount val=&quot;29&quot;/&gt;&lt;lineCharCount val=&quot;28&quot;/&gt;&lt;lineCharCount val=&quot;1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331D01A-DCA6-4581-8F47-3C59BAAC0D80}_4.png&quot;/&gt;&lt;left val=&quot;95&quot;/&gt;&lt;top val=&quot;214&quot;/&gt;&lt;width val=&quot;548&quot;/&gt;&lt;height val=&quot;223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9&quot;/&gt;&lt;lineCharCount val=&quot;1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8D386FCD-315E-4515-8D7C-84F81840A3CA}_4.png&quot;/&gt;&lt;left val=&quot;123&quot;/&gt;&lt;top val=&quot;82&quot;/&gt;&lt;width val=&quot;492&quot;/&gt;&lt;height val=&quot;109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8 hoat dong 1 tiep.wav"/>
  <p:tag name="PPSNARRATION" val="7,1121204999,E:\bai giang e-leraning 2016-2017\Bien dao cua Pham Thi Hong Son chuan\pham hong son chuan\india SON\TEPNGUON\PP bien dao cua son_pptx\Media.ppcx"/>
  <p:tag name="HTML_SHAPEINFO" val="&lt;SlideThumbPath val=&quot;Slide5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1B0329C7-B05B-4A7D-9517-1A6C251FA712}_5.png&quot;/&gt;&lt;left val=&quot;54&quot;/&gt;&lt;top val=&quot;168&quot;/&gt;&lt;width val=&quot;613&quot;/&gt;&lt;height val=&quot;116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4566F43-8269-4517-8E4C-06F449FE3DC4}_5.png&quot;/&gt;&lt;left val=&quot;383&quot;/&gt;&lt;top val=&quot;84&quot;/&gt;&lt;width val=&quot;300&quot;/&gt;&lt;height val=&quot;8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DC0007F-5E13-4100-B4BD-C0E04E7989FC}_5.png&quot;/&gt;&lt;left val=&quot;400&quot;/&gt;&lt;top val=&quot;498&quot;/&gt;&lt;width val=&quot;266&quot;/&gt;&lt;height val=&quot;51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4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59971BB-ED9C-4983-9E84-EF1728156DA5}_5.png&quot;/&gt;&lt;left val=&quot;22&quot;/&gt;&lt;top val=&quot;8&quot;/&gt;&lt;width val=&quot;596&quot;/&gt;&lt;height val=&quot;51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9 hoat dong 2.wav"/>
  <p:tag name="PPSNARRATION" val="8,1121204999,E:\bai giang e-leraning 2016-2017\Bien dao cua Pham Thi Hong Son chuan\pham hong son chuan\india SON\TEPNGUON\PP bien dao cua son_pptx\Media.ppcx"/>
  <p:tag name="HTML_SHAPEINFO" val="&lt;SlideThumbPath val=&quot;Slide6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0AECBDF-3451-4108-90CD-4903D1F4DF42}_6.png&quot;/&gt;&lt;left val=&quot;54&quot;/&gt;&lt;top val=&quot;168&quot;/&gt;&lt;width val=&quot;613&quot;/&gt;&lt;height val=&quot;116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B6F93A3-7B0C-421A-A984-7B0BBF9EDAFC}&quot;/&gt;&lt;isInvalidForFieldText val=&quot;0&quot;/&gt;&lt;Image&gt;&lt;filename val=&quot;E:\bai giang e-leraning 2016-2017\Bien dao cua Pham Thi Hong Son chuan\pham hong son chuan\india SON\TEPNGUON\baithi\data\asimages\{4B6F93A3-7B0C-421A-A984-7B0BBF9EDAFC}_6.png&quot;/&gt;&lt;left val=&quot;21&quot;/&gt;&lt;top val=&quot;43&quot;/&gt;&lt;width val=&quot;681&quot;/&gt;&lt;height val=&quot;453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D33A106F-041F-4ABF-921F-714A6509EBC8}_6.png&quot;/&gt;&lt;left val=&quot;33&quot;/&gt;&lt;top val=&quot;9&quot;/&gt;&lt;width val=&quot;655&quot;/&gt;&lt;height val=&quot;5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20244091-8F6E-47D1-8BD7-7721F5083F30}_6.png&quot;/&gt;&lt;left val=&quot;400&quot;/&gt;&lt;top val=&quot;498&quot;/&gt;&lt;width val=&quot;266&quot;/&gt;&lt;height val=&quot;51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0 bai tho.wav"/>
  <p:tag name="PPSNARRATION" val="9,1121204999,E:\bai giang e-leraning 2016-2017\Bien dao cua Pham Thi Hong Son chuan\pham hong son chuan\india SON\TEPNGUON\PP bien dao cua son_pptx\Media.ppcx"/>
  <p:tag name="HTML_SHAPEINFO" val="&lt;SlideThumbPath val=&quot;Slide7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5BA7D225-8605-463F-B042-F05C2B606984}_7.png&quot;/&gt;&lt;left val=&quot;54&quot;/&gt;&lt;top val=&quot;168&quot;/&gt;&lt;width val=&quot;613&quot;/&gt;&lt;height val=&quot;116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3&quot;/&gt;&lt;lineCharCount val=&quot;26&quot;/&gt;&lt;lineCharCount val=&quot;16&quot;/&gt;&lt;/TableIndex&gt;&lt;/ShapeTextInfo&gt;"/>
  <p:tag name="PRESENTER_SHAPEINFO" val="&lt;ThreeDShapeInfo&gt;&lt;uuid val=&quot;{A78860BB-51EA-47CF-ABF2-ED602BD23FBA}&quot;/&gt;&lt;isInvalidForFieldText val=&quot;0&quot;/&gt;&lt;Image&gt;&lt;filename val=&quot;E:\bai giang e-leraning 2016-2017\Bien dao cua Pham Thi Hong Son chuan\pham hong son chuan\india SON\TEPNGUON\baithi\data\asimages\{A78860BB-51EA-47CF-ABF2-ED602BD23FBA}_7.png&quot;/&gt;&lt;left val=&quot;-3&quot;/&gt;&lt;top val=&quot;-5&quot;/&gt;&lt;width val=&quot;471&quot;/&gt;&lt;height val=&quot;15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6B805FA-C858-4D51-BE5F-E4890967D522}&quot;/&gt;&lt;isInvalidForFieldText val=&quot;0&quot;/&gt;&lt;Image&gt;&lt;filename val=&quot;E:\bai giang e-leraning 2016-2017\Bien dao cua Pham Thi Hong Son chuan\pham hong son chuan\india SON\TEPNGUON\baithi\data\asimages\{B6B805FA-C858-4D51-BE5F-E4890967D522}_7.png&quot;/&gt;&lt;left val=&quot;176&quot;/&gt;&lt;top val=&quot;228&quot;/&gt;&lt;width val=&quot;297&quot;/&gt;&lt;height val=&quot;181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2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5B19ED5-F84E-49F0-B3E4-61A448B972F4}_7.png&quot;/&gt;&lt;left val=&quot;185&quot;/&gt;&lt;top val=&quot;274&quot;/&gt;&lt;width val=&quot;265&quot;/&gt;&lt;height val=&quot;67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7AA8A62-34CA-4EEA-BF7A-7A9E801D3579}&quot;/&gt;&lt;isInvalidForFieldText val=&quot;0&quot;/&gt;&lt;Image&gt;&lt;filename val=&quot;E:\bai giang e-leraning 2016-2017\Bien dao cua Pham Thi Hong Son chuan\pham hong son chuan\india SON\TEPNGUON\baithi\data\asimages\{37AA8A62-34CA-4EEA-BF7A-7A9E801D3579}_7.png&quot;/&gt;&lt;left val=&quot;318&quot;/&gt;&lt;top val=&quot;95&quot;/&gt;&lt;width val=&quot;279&quot;/&gt;&lt;height val=&quot;181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1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A604BAE-52C2-4021-A93C-AA6A5F1F652A}_7.png&quot;/&gt;&lt;left val=&quot;346&quot;/&gt;&lt;top val=&quot;153&quot;/&gt;&lt;width val=&quot;221&quot;/&gt;&lt;height val=&quot;67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CC83B3D-019D-4EF9-BB5E-E2E2FD590405}&quot;/&gt;&lt;isInvalidForFieldText val=&quot;0&quot;/&gt;&lt;Image&gt;&lt;filename val=&quot;E:\bai giang e-leraning 2016-2017\Bien dao cua Pham Thi Hong Son chuan\pham hong son chuan\india SON\TEPNGUON\baithi\data\asimages\{ECC83B3D-019D-4EF9-BB5E-E2E2FD590405}_7.png&quot;/&gt;&lt;left val=&quot;479&quot;/&gt;&lt;top val=&quot;234&quot;/&gt;&lt;width val=&quot;248&quot;/&gt;&lt;height val=&quot;180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4773EFA-1645-4C56-918D-FE9358CA8BA9}_7.png&quot;/&gt;&lt;left val=&quot;480&quot;/&gt;&lt;top val=&quot;281&quot;/&gt;&lt;width val=&quot;223&quot;/&gt;&lt;height val=&quot;67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1.wav"/>
  <p:tag name="PPSNARRATION" val="10,1121204999,E:\bai giang e-leraning 2016-2017\Bien dao cua Pham Thi Hong Son chuan\pham hong son chuan\india SON\TEPNGUON\PP bien dao cua son_pptx\Media.ppcx"/>
  <p:tag name="HTML_SHAPEINFO" val="&lt;SlideThumbPath val=&quot;Slide8.PNG&quot;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9B20CDB-96B9-4A73-9506-57735A31C64F}_8.png&quot;/&gt;&lt;left val=&quot;54&quot;/&gt;&lt;top val=&quot;168&quot;/&gt;&lt;width val=&quot;613&quot;/&gt;&lt;height val=&quot;11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F24D2C4-5B98-41AB-B3FD-894333505AC3}&quot;/&gt;&lt;isInvalidForFieldText val=&quot;0&quot;/&gt;&lt;Image&gt;&lt;filename val=&quot;E:\bai giang e-leraning 2016-2017\Bien dao cua Pham Thi Hong Son chuan\pham hong son chuan\india SON\TEPNGUON\baithi\data\asimages\{EF24D2C4-5B98-41AB-B3FD-894333505AC3}_8.png&quot;/&gt;&lt;left val=&quot;17&quot;/&gt;&lt;top val=&quot;55&quot;/&gt;&lt;width val=&quot;685&quot;/&gt;&lt;height val=&quot;457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5B3F750-DC5A-4CA6-BC68-AEAB5824FBCA}_8.png&quot;/&gt;&lt;left val=&quot;24&quot;/&gt;&lt;top val=&quot;12&quot;/&gt;&lt;width val=&quot;685&quot;/&gt;&lt;height val=&quot;70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BE9FD956-8374-468D-BB9A-8EC5CDF27323}_8.png&quot;/&gt;&lt;left val=&quot;400&quot;/&gt;&lt;top val=&quot;498&quot;/&gt;&lt;width val=&quot;266&quot;/&gt;&lt;height val=&quot;51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2.wav"/>
  <p:tag name="PPSNARRATION" val="11,1121204999,E:\bai giang e-leraning 2016-2017\Bien dao cua Pham Thi Hong Son chuan\pham hong son chuan\india SON\TEPNGUON\PP bien dao cua son_pptx\Media.ppcx"/>
  <p:tag name="HTML_SHAPEINFO" val="&lt;SlideThumbPath val=&quot;Slide9.PNG&quot;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E93ACA4-22CB-4C6A-A41F-2E35A90CEF57}_9.png&quot;/&gt;&lt;left val=&quot;54&quot;/&gt;&lt;top val=&quot;168&quot;/&gt;&lt;width val=&quot;613&quot;/&gt;&lt;height val=&quot;116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67D8690-1529-4802-A89C-894BC9A3D9D3}_9.png&quot;/&gt;&lt;left val=&quot;120&quot;/&gt;&lt;top val=&quot;73&quot;/&gt;&lt;width val=&quot;553&quot;/&gt;&lt;height val=&quot;59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73AE38F-44E1-4696-B194-8F38E6D5BED3}_9.png&quot;/&gt;&lt;left val=&quot;69&quot;/&gt;&lt;top val=&quot;183&quot;/&gt;&lt;width val=&quot;613&quot;/&gt;&lt;height val=&quot;169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3.wav"/>
  <p:tag name="PPSNARRATION" val="12,1121204999,E:\bai giang e-leraning 2016-2017\Bien dao cua Pham Thi Hong Son chuan\pham hong son chuan\india SON\TEPNGUON\PP bien dao cua son_pptx\Media.ppcx"/>
  <p:tag name="HTML_SHAPEINFO" val="&lt;SlideThumbPath val=&quot;Slide10.PNG&quot;/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C0FD3D9F-5966-44FB-9F97-779E924E21B4}_10.png&quot;/&gt;&lt;left val=&quot;54&quot;/&gt;&lt;top val=&quot;174&quot;/&gt;&lt;width val=&quot;613&quot;/&gt;&lt;height val=&quot;11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7B01AE-EAFE-4853-9850-8B7AB309DBF2}&quot;/&gt;&lt;isInvalidForFieldText val=&quot;0&quot;/&gt;&lt;Image&gt;&lt;filename val=&quot;E:\bai giang e-leraning 2016-2017\Bien dao cua Pham Thi Hong Son chuan\pham hong son chuan\india SON\TEPNGUON\baithi\data\asimages\{2B7B01AE-EAFE-4853-9850-8B7AB309DBF2}_10.png&quot;/&gt;&lt;left val=&quot;26&quot;/&gt;&lt;top val=&quot;76&quot;/&gt;&lt;width val=&quot;663&quot;/&gt;&lt;height val=&quot;44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5&quot;/&gt;&lt;lineCharCount val=&quot;4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1264D03-31B9-47FB-9BB2-7463BCDECEEA}_10.png&quot;/&gt;&lt;left val=&quot;-6&quot;/&gt;&lt;top val=&quot;-2&quot;/&gt;&lt;width val=&quot;721&quot;/&gt;&lt;height val=&quot;109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4.wav"/>
  <p:tag name="PPSNARRATION" val="13,1121204999,E:\bai giang e-leraning 2016-2017\Bien dao cua Pham Thi Hong Son chuan\pham hong son chuan\india SON\TEPNGUON\PP bien dao cua son_pptx\Media.ppcx"/>
  <p:tag name="HTML_SHAPEINFO" val="&lt;SlideThumbPath val=&quot;Slide11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47EE8CA-8FF5-4B96-AA6F-2B34E5FD1622}_11.png&quot;/&gt;&lt;left val=&quot;54&quot;/&gt;&lt;top val=&quot;168&quot;/&gt;&lt;width val=&quot;613&quot;/&gt;&lt;height val=&quot;116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3DA69E7C-53C3-4D88-8A57-400DAEF5B472}_11.png&quot;/&gt;&lt;left val=&quot;400&quot;/&gt;&lt;top val=&quot;498&quot;/&gt;&lt;width val=&quot;266&quot;/&gt;&lt;height val=&quot;51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A300526-BEF8-4D66-AC10-C784587CAA27}&quot;/&gt;&lt;isInvalidForFieldText val=&quot;0&quot;/&gt;&lt;Image&gt;&lt;filename val=&quot;E:\bai giang e-leraning 2016-2017\Bien dao cua Pham Thi Hong Son chuan\pham hong son chuan\india SON\TEPNGUON\baithi\data\asimages\{DA300526-BEF8-4D66-AC10-C784587CAA27}_11.png&quot;/&gt;&lt;left val=&quot;26&quot;/&gt;&lt;top val=&quot;69&quot;/&gt;&lt;width val=&quot;679&quot;/&gt;&lt;height val=&quot;45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4&quot;/&gt;&lt;lineCharCount val=&quot;1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E316708E-5476-4810-81EA-2002369631A2}_11.png&quot;/&gt;&lt;left val=&quot;8&quot;/&gt;&lt;top val=&quot;-3&quot;/&gt;&lt;width val=&quot;698&quot;/&gt;&lt;height val=&quot;9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5.wav"/>
  <p:tag name="PPSNARRATION" val="14,1121204999,E:\bai giang e-leraning 2016-2017\Bien dao cua Pham Thi Hong Son chuan\pham hong son chuan\india SON\TEPNGUON\PP bien dao cua son_pptx\Media.ppcx"/>
  <p:tag name="HTML_SHAPEINFO" val="&lt;SlideThumbPath val=&quot;Slide12.PNG&quot;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453C322E-310B-4CD7-A127-3C13645AE23A}_12.png&quot;/&gt;&lt;left val=&quot;54&quot;/&gt;&lt;top val=&quot;168&quot;/&gt;&lt;width val=&quot;613&quot;/&gt;&lt;height val=&quot;116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26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9386C3FD-8B7E-4F02-8326-E94F299CB4BA}_12.png&quot;/&gt;&lt;left val=&quot;101&quot;/&gt;&lt;top val=&quot;202&quot;/&gt;&lt;width val=&quot;536&quot;/&gt;&lt;height val=&quot;109&quot;/&gt;&lt;hasText val=&quot;1&quot;/&gt;&lt;/Image&gt;&lt;/ThreeDShape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7E8381BE-3FEE-45A9-9F7D-9BA8B9B44C97}_13.png&quot;/&gt;&lt;left val=&quot;53&quot;/&gt;&lt;top val=&quot;168&quot;/&gt;&lt;width val=&quot;613&quot;/&gt;&lt;height val=&quot;116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7A2500F5-CA13-4047-971A-37B3008A1CDB}_13.png&quot;/&gt;&lt;left val=&quot;48&quot;/&gt;&lt;top val=&quot;0&quot;/&gt;&lt;width val=&quot;613&quot;/&gt;&lt;height val=&quot;77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2424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26"/>
  <p:tag name="MMPROD_FLV_FILE_PATH" val="E:\bai giang e-leraning 2016-2017\Bien dao cua Pham Thi Hong Son chuan\pham hong son chuan\india SON\TEPNGUON\PP bien dao cua son_pptx\Assets\cung cap tom cua ca lai_326_1_28200.mp4"/>
  <p:tag name="MMPROD_START_TIME" val="0"/>
  <p:tag name="MMPROD_STOP_TIME" val="2424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7.wav"/>
  <p:tag name="PPSNARRATION" val="15,1121204999,E:\bai giang e-leraning 2016-2017\Bien dao cua Pham Thi Hong Son chuan\pham hong son chuan\india SON\TEPNGUON\PP bien dao cua son_pptx\Media.ppcx"/>
  <p:tag name="HTML_SHAPEINFO" val="&lt;SlideThumbPath val=&quot;Slide14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A5FF2924-8E0C-4455-A704-7DFFD8A4A276}_14.png&quot;/&gt;&lt;left val=&quot;54&quot;/&gt;&lt;top val=&quot;168&quot;/&gt;&lt;width val=&quot;613&quot;/&gt;&lt;height val=&quot;116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34&quot;/&gt;&lt;lineCharCount val=&quot;36&quot;/&gt;&lt;lineCharCount val=&quot;37&quot;/&gt;&lt;lineCharCount val=&quot;39&quot;/&gt;&lt;lineCharCount val=&quot;38&quot;/&gt;&lt;lineCharCount val=&quot;35&quot;/&gt;&lt;lineCharCount val=&quot;33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8F80D269-2F9C-4EE1-95D4-A1298FDE73B4}_14.png&quot;/&gt;&lt;left val=&quot;83&quot;/&gt;&lt;top val=&quot;150&quot;/&gt;&lt;width val=&quot;554&quot;/&gt;&lt;height val=&quot;295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Pham Hong Son\Bien dao cua Pham Thi Hong Son\chen nhac ghi am moi\slide 18..wav"/>
  <p:tag name="PPSNARRATION" val="16,1121204999,E:\bai giang e-leraning 2016-2017\Bien dao cua Pham Thi Hong Son chuan\pham hong son chuan\india SON\TEPNGUON\PP bien dao cua son_pptx\Media.ppcx"/>
  <p:tag name="HTML_SHAPEINFO" val="&lt;SlideThumbPath val=&quot;Slide15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6D8C79EC-0272-499F-B06F-153BB24CDAEB}_15.png&quot;/&gt;&lt;left val=&quot;54&quot;/&gt;&lt;top val=&quot;168&quot;/&gt;&lt;width val=&quot;613&quot;/&gt;&lt;height val=&quot;116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1&quot;/&gt;&lt;lineCharCount val=&quot;38&quot;/&gt;&lt;lineCharCount val=&quot;37&quot;/&gt;&lt;lineCharCount val=&quot;5&quot;/&gt;&lt;/TableIndex&gt;&lt;/ShapeTextInfo&gt;"/>
  <p:tag name="HTML_SHAPEINFO" val="&lt;ThreeDShapeInfo&gt;&lt;uuid val=&quot;&quot;/&gt;&lt;isInvalidForFieldText val=&quot;0&quot;/&gt;&lt;Image&gt;&lt;filename val=&quot;E:\bai giang e-leraning 2016-2017\Bien dao cua Pham Thi Hong Son chuan\pham hong son chuan\india SON\TEPNGUON\baithi\data\asimages\{64EDA098-052F-416A-A624-B9D41D20D917}_15.png&quot;/&gt;&lt;left val=&quot;92&quot;/&gt;&lt;top val=&quot;169&quot;/&gt;&lt;width val=&quot;572&quot;/&gt;&lt;height val=&quot;160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5015</TotalTime>
  <Words>1936</Words>
  <Application>Microsoft Office PowerPoint</Application>
  <PresentationFormat>On-screen Show (4:3)</PresentationFormat>
  <Paragraphs>275</Paragraphs>
  <Slides>53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Trang bìa</vt:lpstr>
      <vt:lpstr>Giới thiệu</vt:lpstr>
      <vt:lpstr>Tiến trình hoạt động</vt:lpstr>
      <vt:lpstr>Hoạt động 1</vt:lpstr>
      <vt:lpstr>Ổn định </vt:lpstr>
      <vt:lpstr>Hoạt động 2: Bài mới</vt:lpstr>
      <vt:lpstr>Đọc bài thơ :Biển ùa vào rộn rã</vt:lpstr>
      <vt:lpstr>Xem ảnh Vịnh Hạ Long</vt:lpstr>
      <vt:lpstr>Trẻ đọc cùng cô</vt:lpstr>
      <vt:lpstr>Quan sát biển</vt:lpstr>
      <vt:lpstr>Quan sát biển</vt:lpstr>
      <vt:lpstr>Biển cung cấp gì?</vt:lpstr>
      <vt:lpstr>Hình ảnh biển cung cấp thực phẩm</vt:lpstr>
      <vt:lpstr>Khái quát</vt:lpstr>
      <vt:lpstr>Giáo dục trẻ không đùa nghịch </vt:lpstr>
      <vt:lpstr>Hình ảnh khi đi trên thuyền</vt:lpstr>
      <vt:lpstr>Khi ngồi trên thuyền các con phải như thế nào?</vt:lpstr>
      <vt:lpstr>Mở rộng thêm các hòn đảo khác trên vịnh Hạ Long</vt:lpstr>
      <vt:lpstr>Hình ảnh các đảo khác trên vịnh Hạ Long</vt:lpstr>
      <vt:lpstr>Đảo nằm ở đâu?</vt:lpstr>
      <vt:lpstr>Đảo đá có người sinh sống, đúng hay sai?</vt:lpstr>
      <vt:lpstr>Giới thiệu đảo khỉ</vt:lpstr>
      <vt:lpstr>Video đảo khỉ</vt:lpstr>
      <vt:lpstr>Khái quát về vịnh Hạ Long</vt:lpstr>
      <vt:lpstr>Giới thiệu đảo Tuần Châu</vt:lpstr>
      <vt:lpstr>Cảm nhận về đảo Tuần Châu</vt:lpstr>
      <vt:lpstr>Một số hình ảnh về vẻ đẹp của đảo Tuần Châu</vt:lpstr>
      <vt:lpstr>Đảo Tuần Châu thuộc tỉnh nào của nước ta?</vt:lpstr>
      <vt:lpstr>Giới thiệu 2 khu vui chơi</vt:lpstr>
      <vt:lpstr>Video công viên nhạc nước</vt:lpstr>
      <vt:lpstr>Video cá heo làm xiếc</vt:lpstr>
      <vt:lpstr>Khái quát</vt:lpstr>
      <vt:lpstr>Hình ảnh những công việc của người sống trên đảo</vt:lpstr>
      <vt:lpstr>Các con hãy nối hình ở cột 1 với hình ở cột 2 tương ứng để biết nhiệm vụ của những người sống trên đảo Tuần Châu?</vt:lpstr>
      <vt:lpstr>Mở rộng thêm các đảo khác </vt:lpstr>
      <vt:lpstr> Hình ảnh các đảo khác </vt:lpstr>
      <vt:lpstr>Giáo dục trẻ bảo vệ biển đảo</vt:lpstr>
      <vt:lpstr>Video hình ảnh </vt:lpstr>
      <vt:lpstr>Mở rộng </vt:lpstr>
      <vt:lpstr>Video hình ảnh</vt:lpstr>
      <vt:lpstr>Để bảo vệ môi trường biển - đảo các con phải làm gì?</vt:lpstr>
      <vt:lpstr>Khái quát</vt:lpstr>
      <vt:lpstr>Video  </vt:lpstr>
      <vt:lpstr>Giới thiệu hai đoạn phim</vt:lpstr>
      <vt:lpstr>Video bão biển</vt:lpstr>
      <vt:lpstr>Video sóng thần</vt:lpstr>
      <vt:lpstr>Hoạt động 3: Trò chơi củng cố</vt:lpstr>
      <vt:lpstr>Bé hãy quan sát và chọn xem đâu là hình ảnh về biển đảo?</vt:lpstr>
      <vt:lpstr>Các con hãy quan sát đâu là hình ảnh chú hải quân?</vt:lpstr>
      <vt:lpstr>Khi ra biển chơi chúng mình vứt rác ra biển, đúng hay sai?</vt:lpstr>
      <vt:lpstr>Video cảm ơn</vt:lpstr>
      <vt:lpstr>Video tổng hợp về đảo Tuần Châu</vt:lpstr>
      <vt:lpstr>Tài liệu tham khảo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123ome</dc:creator>
  <cp:lastModifiedBy>123ome</cp:lastModifiedBy>
  <cp:revision>343</cp:revision>
  <dcterms:created xsi:type="dcterms:W3CDTF">2016-10-01T00:59:16Z</dcterms:created>
  <dcterms:modified xsi:type="dcterms:W3CDTF">2018-01-13T02:43:16Z</dcterms:modified>
</cp:coreProperties>
</file>