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Paytone On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ejaVu Serif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C9713-C2FE-46B7-A026-629023BDE7F3}" v="7" dt="2024-08-23T13:20:02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179C9713-C2FE-46B7-A026-629023BDE7F3}"/>
    <pc:docChg chg="modSld">
      <pc:chgData name="DOAN THI HAI YEN" userId="46ce6b64e9072719" providerId="LiveId" clId="{179C9713-C2FE-46B7-A026-629023BDE7F3}" dt="2024-08-23T13:20:02.589" v="6"/>
      <pc:docMkLst>
        <pc:docMk/>
      </pc:docMkLst>
      <pc:sldChg chg="modTransition">
        <pc:chgData name="DOAN THI HAI YEN" userId="46ce6b64e9072719" providerId="LiveId" clId="{179C9713-C2FE-46B7-A026-629023BDE7F3}" dt="2024-08-23T13:19:48.885" v="0"/>
        <pc:sldMkLst>
          <pc:docMk/>
          <pc:sldMk cId="0" sldId="256"/>
        </pc:sldMkLst>
      </pc:sldChg>
      <pc:sldChg chg="modTransition">
        <pc:chgData name="DOAN THI HAI YEN" userId="46ce6b64e9072719" providerId="LiveId" clId="{179C9713-C2FE-46B7-A026-629023BDE7F3}" dt="2024-08-23T13:19:50.159" v="1"/>
        <pc:sldMkLst>
          <pc:docMk/>
          <pc:sldMk cId="0" sldId="257"/>
        </pc:sldMkLst>
      </pc:sldChg>
      <pc:sldChg chg="modTransition">
        <pc:chgData name="DOAN THI HAI YEN" userId="46ce6b64e9072719" providerId="LiveId" clId="{179C9713-C2FE-46B7-A026-629023BDE7F3}" dt="2024-08-23T13:19:51.603" v="2"/>
        <pc:sldMkLst>
          <pc:docMk/>
          <pc:sldMk cId="0" sldId="258"/>
        </pc:sldMkLst>
      </pc:sldChg>
      <pc:sldChg chg="modTransition">
        <pc:chgData name="DOAN THI HAI YEN" userId="46ce6b64e9072719" providerId="LiveId" clId="{179C9713-C2FE-46B7-A026-629023BDE7F3}" dt="2024-08-23T13:19:56.237" v="3"/>
        <pc:sldMkLst>
          <pc:docMk/>
          <pc:sldMk cId="0" sldId="260"/>
        </pc:sldMkLst>
      </pc:sldChg>
      <pc:sldChg chg="modTransition">
        <pc:chgData name="DOAN THI HAI YEN" userId="46ce6b64e9072719" providerId="LiveId" clId="{179C9713-C2FE-46B7-A026-629023BDE7F3}" dt="2024-08-23T13:19:58.518" v="4"/>
        <pc:sldMkLst>
          <pc:docMk/>
          <pc:sldMk cId="0" sldId="261"/>
        </pc:sldMkLst>
      </pc:sldChg>
      <pc:sldChg chg="modTransition">
        <pc:chgData name="DOAN THI HAI YEN" userId="46ce6b64e9072719" providerId="LiveId" clId="{179C9713-C2FE-46B7-A026-629023BDE7F3}" dt="2024-08-23T13:20:00.775" v="5"/>
        <pc:sldMkLst>
          <pc:docMk/>
          <pc:sldMk cId="0" sldId="262"/>
        </pc:sldMkLst>
      </pc:sldChg>
      <pc:sldChg chg="modTransition">
        <pc:chgData name="DOAN THI HAI YEN" userId="46ce6b64e9072719" providerId="LiveId" clId="{179C9713-C2FE-46B7-A026-629023BDE7F3}" dt="2024-08-23T13:20:02.589" v="6"/>
        <pc:sldMkLst>
          <pc:docMk/>
          <pc:sldMk cId="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60302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3022" cy="812800"/>
            </a:xfrm>
            <a:custGeom>
              <a:avLst/>
              <a:gdLst/>
              <a:ahLst/>
              <a:cxnLst/>
              <a:rect l="l" t="t" r="r" b="b"/>
              <a:pathLst>
                <a:path w="1603022" h="812800">
                  <a:moveTo>
                    <a:pt x="1523604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1523604" y="812800"/>
                  </a:lnTo>
                  <a:cubicBezTo>
                    <a:pt x="1523604" y="769101"/>
                    <a:pt x="1558943" y="733382"/>
                    <a:pt x="1603022" y="733382"/>
                  </a:cubicBezTo>
                  <a:lnTo>
                    <a:pt x="1603022" y="79418"/>
                  </a:lnTo>
                  <a:cubicBezTo>
                    <a:pt x="1559323" y="79418"/>
                    <a:pt x="1523604" y="44079"/>
                    <a:pt x="1523604" y="0"/>
                  </a:cubicBezTo>
                  <a:close/>
                </a:path>
              </a:pathLst>
            </a:custGeom>
            <a:solidFill>
              <a:srgbClr val="F6F6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-9525"/>
              <a:ext cx="1526822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5211" y="5912325"/>
            <a:ext cx="2736890" cy="3021330"/>
          </a:xfrm>
          <a:custGeom>
            <a:avLst/>
            <a:gdLst/>
            <a:ahLst/>
            <a:cxnLst/>
            <a:rect l="l" t="t" r="r" b="b"/>
            <a:pathLst>
              <a:path w="2736890" h="3021330">
                <a:moveTo>
                  <a:pt x="0" y="0"/>
                </a:moveTo>
                <a:lnTo>
                  <a:pt x="2736891" y="0"/>
                </a:lnTo>
                <a:lnTo>
                  <a:pt x="2736891" y="3021330"/>
                </a:lnTo>
                <a:lnTo>
                  <a:pt x="0" y="3021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05284" y="6876255"/>
            <a:ext cx="2290628" cy="2057400"/>
          </a:xfrm>
          <a:custGeom>
            <a:avLst/>
            <a:gdLst/>
            <a:ahLst/>
            <a:cxnLst/>
            <a:rect l="l" t="t" r="r" b="b"/>
            <a:pathLst>
              <a:path w="2290628" h="2057400">
                <a:moveTo>
                  <a:pt x="0" y="0"/>
                </a:moveTo>
                <a:lnTo>
                  <a:pt x="2290627" y="0"/>
                </a:lnTo>
                <a:lnTo>
                  <a:pt x="229062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02609" y="6876255"/>
            <a:ext cx="2091627" cy="2057400"/>
          </a:xfrm>
          <a:custGeom>
            <a:avLst/>
            <a:gdLst/>
            <a:ahLst/>
            <a:cxnLst/>
            <a:rect l="l" t="t" r="r" b="b"/>
            <a:pathLst>
              <a:path w="2091627" h="2057400">
                <a:moveTo>
                  <a:pt x="0" y="0"/>
                </a:moveTo>
                <a:lnTo>
                  <a:pt x="2091627" y="0"/>
                </a:lnTo>
                <a:lnTo>
                  <a:pt x="209162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620311" y="6618735"/>
            <a:ext cx="2985390" cy="2314921"/>
          </a:xfrm>
          <a:custGeom>
            <a:avLst/>
            <a:gdLst/>
            <a:ahLst/>
            <a:cxnLst/>
            <a:rect l="l" t="t" r="r" b="b"/>
            <a:pathLst>
              <a:path w="2985390" h="2314921">
                <a:moveTo>
                  <a:pt x="0" y="0"/>
                </a:moveTo>
                <a:lnTo>
                  <a:pt x="2985389" y="0"/>
                </a:lnTo>
                <a:lnTo>
                  <a:pt x="2985389" y="2314920"/>
                </a:lnTo>
                <a:lnTo>
                  <a:pt x="0" y="23149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390597" y="6163009"/>
            <a:ext cx="1612012" cy="2770646"/>
          </a:xfrm>
          <a:custGeom>
            <a:avLst/>
            <a:gdLst/>
            <a:ahLst/>
            <a:cxnLst/>
            <a:rect l="l" t="t" r="r" b="b"/>
            <a:pathLst>
              <a:path w="1612012" h="2770646">
                <a:moveTo>
                  <a:pt x="0" y="0"/>
                </a:moveTo>
                <a:lnTo>
                  <a:pt x="1612012" y="0"/>
                </a:lnTo>
                <a:lnTo>
                  <a:pt x="1612012" y="2770646"/>
                </a:lnTo>
                <a:lnTo>
                  <a:pt x="0" y="27706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094236" y="6876255"/>
            <a:ext cx="1634698" cy="2057400"/>
          </a:xfrm>
          <a:custGeom>
            <a:avLst/>
            <a:gdLst/>
            <a:ahLst/>
            <a:cxnLst/>
            <a:rect l="l" t="t" r="r" b="b"/>
            <a:pathLst>
              <a:path w="1634698" h="2057400">
                <a:moveTo>
                  <a:pt x="0" y="0"/>
                </a:moveTo>
                <a:lnTo>
                  <a:pt x="1634698" y="0"/>
                </a:lnTo>
                <a:lnTo>
                  <a:pt x="163469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370586" y="7093035"/>
            <a:ext cx="1973374" cy="1840620"/>
          </a:xfrm>
          <a:custGeom>
            <a:avLst/>
            <a:gdLst/>
            <a:ahLst/>
            <a:cxnLst/>
            <a:rect l="l" t="t" r="r" b="b"/>
            <a:pathLst>
              <a:path w="1973374" h="1840620">
                <a:moveTo>
                  <a:pt x="0" y="0"/>
                </a:moveTo>
                <a:lnTo>
                  <a:pt x="1973375" y="0"/>
                </a:lnTo>
                <a:lnTo>
                  <a:pt x="1973375" y="1840620"/>
                </a:lnTo>
                <a:lnTo>
                  <a:pt x="0" y="18406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611744" y="5782785"/>
            <a:ext cx="1987913" cy="3150870"/>
          </a:xfrm>
          <a:custGeom>
            <a:avLst/>
            <a:gdLst/>
            <a:ahLst/>
            <a:cxnLst/>
            <a:rect l="l" t="t" r="r" b="b"/>
            <a:pathLst>
              <a:path w="1987913" h="3150870">
                <a:moveTo>
                  <a:pt x="0" y="0"/>
                </a:moveTo>
                <a:lnTo>
                  <a:pt x="1987912" y="0"/>
                </a:lnTo>
                <a:lnTo>
                  <a:pt x="1987912" y="3150870"/>
                </a:lnTo>
                <a:lnTo>
                  <a:pt x="0" y="31508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1810817"/>
            <a:ext cx="16230600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0"/>
              </a:lnSpc>
            </a:pPr>
            <a:r>
              <a:rPr lang="en-US" sz="13500">
                <a:solidFill>
                  <a:srgbClr val="395648"/>
                </a:solidFill>
                <a:latin typeface="Paytone One"/>
                <a:ea typeface="Paytone One"/>
                <a:cs typeface="Paytone One"/>
                <a:sym typeface="Paytone One"/>
              </a:rPr>
              <a:t>Rau muống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60302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3022" cy="812800"/>
            </a:xfrm>
            <a:custGeom>
              <a:avLst/>
              <a:gdLst/>
              <a:ahLst/>
              <a:cxnLst/>
              <a:rect l="l" t="t" r="r" b="b"/>
              <a:pathLst>
                <a:path w="1603022" h="812800">
                  <a:moveTo>
                    <a:pt x="1523604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1523604" y="812800"/>
                  </a:lnTo>
                  <a:cubicBezTo>
                    <a:pt x="1523604" y="769101"/>
                    <a:pt x="1558943" y="733382"/>
                    <a:pt x="1603022" y="733382"/>
                  </a:cubicBezTo>
                  <a:lnTo>
                    <a:pt x="1603022" y="79418"/>
                  </a:lnTo>
                  <a:cubicBezTo>
                    <a:pt x="1559323" y="79418"/>
                    <a:pt x="1523604" y="44079"/>
                    <a:pt x="1523604" y="0"/>
                  </a:cubicBezTo>
                  <a:close/>
                </a:path>
              </a:pathLst>
            </a:custGeom>
            <a:solidFill>
              <a:srgbClr val="F6F6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-9525"/>
              <a:ext cx="1526822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326656" y="1410991"/>
            <a:ext cx="11307242" cy="7465017"/>
          </a:xfrm>
          <a:custGeom>
            <a:avLst/>
            <a:gdLst/>
            <a:ahLst/>
            <a:cxnLst/>
            <a:rect l="l" t="t" r="r" b="b"/>
            <a:pathLst>
              <a:path w="11307242" h="7465017">
                <a:moveTo>
                  <a:pt x="0" y="0"/>
                </a:moveTo>
                <a:lnTo>
                  <a:pt x="11307242" y="0"/>
                </a:lnTo>
                <a:lnTo>
                  <a:pt x="11307242" y="7465018"/>
                </a:lnTo>
                <a:lnTo>
                  <a:pt x="0" y="7465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240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6783" y="348170"/>
            <a:ext cx="16974435" cy="9590659"/>
            <a:chOff x="0" y="0"/>
            <a:chExt cx="1676487" cy="947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6487" cy="947226"/>
            </a:xfrm>
            <a:custGeom>
              <a:avLst/>
              <a:gdLst/>
              <a:ahLst/>
              <a:cxnLst/>
              <a:rect l="l" t="t" r="r" b="b"/>
              <a:pathLst>
                <a:path w="1676487" h="947226">
                  <a:moveTo>
                    <a:pt x="15970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867807"/>
                  </a:lnTo>
                  <a:cubicBezTo>
                    <a:pt x="43699" y="867807"/>
                    <a:pt x="79418" y="903147"/>
                    <a:pt x="79418" y="947226"/>
                  </a:cubicBezTo>
                  <a:lnTo>
                    <a:pt x="1597069" y="947226"/>
                  </a:lnTo>
                  <a:cubicBezTo>
                    <a:pt x="1597069" y="903526"/>
                    <a:pt x="1632408" y="867807"/>
                    <a:pt x="1676487" y="867807"/>
                  </a:cubicBezTo>
                  <a:lnTo>
                    <a:pt x="1676487" y="79418"/>
                  </a:lnTo>
                  <a:cubicBezTo>
                    <a:pt x="1632788" y="79418"/>
                    <a:pt x="1597069" y="44079"/>
                    <a:pt x="1597069" y="0"/>
                  </a:cubicBezTo>
                  <a:close/>
                </a:path>
              </a:pathLst>
            </a:custGeom>
            <a:solidFill>
              <a:srgbClr val="F6F6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-9525"/>
              <a:ext cx="1600287" cy="91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938900" y="348170"/>
            <a:ext cx="5492765" cy="9158439"/>
          </a:xfrm>
          <a:custGeom>
            <a:avLst/>
            <a:gdLst/>
            <a:ahLst/>
            <a:cxnLst/>
            <a:rect l="l" t="t" r="r" b="b"/>
            <a:pathLst>
              <a:path w="5492765" h="9158439">
                <a:moveTo>
                  <a:pt x="0" y="0"/>
                </a:moveTo>
                <a:lnTo>
                  <a:pt x="5492764" y="0"/>
                </a:lnTo>
                <a:lnTo>
                  <a:pt x="5492764" y="9158440"/>
                </a:lnTo>
                <a:lnTo>
                  <a:pt x="0" y="91584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673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874066" y="7769633"/>
            <a:ext cx="96902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Rễ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71687" y="5038725"/>
            <a:ext cx="210949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Thân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68938" y="1664885"/>
            <a:ext cx="89222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Lá</a:t>
            </a:r>
          </a:p>
        </p:txBody>
      </p:sp>
      <p:sp>
        <p:nvSpPr>
          <p:cNvPr id="9" name="AutoShape 9"/>
          <p:cNvSpPr/>
          <p:nvPr/>
        </p:nvSpPr>
        <p:spPr>
          <a:xfrm>
            <a:off x="5322933" y="5900394"/>
            <a:ext cx="3960036" cy="58557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AutoShape 10"/>
          <p:cNvSpPr/>
          <p:nvPr/>
        </p:nvSpPr>
        <p:spPr>
          <a:xfrm>
            <a:off x="7163982" y="8382992"/>
            <a:ext cx="3960036" cy="58557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1" name="AutoShape 11"/>
          <p:cNvSpPr/>
          <p:nvPr/>
        </p:nvSpPr>
        <p:spPr>
          <a:xfrm>
            <a:off x="5181177" y="2170345"/>
            <a:ext cx="3960036" cy="58557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6783" y="348170"/>
            <a:ext cx="16974435" cy="9590659"/>
            <a:chOff x="0" y="0"/>
            <a:chExt cx="1676487" cy="947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6487" cy="947226"/>
            </a:xfrm>
            <a:custGeom>
              <a:avLst/>
              <a:gdLst/>
              <a:ahLst/>
              <a:cxnLst/>
              <a:rect l="l" t="t" r="r" b="b"/>
              <a:pathLst>
                <a:path w="1676487" h="947226">
                  <a:moveTo>
                    <a:pt x="15970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867807"/>
                  </a:lnTo>
                  <a:cubicBezTo>
                    <a:pt x="43699" y="867807"/>
                    <a:pt x="79418" y="903147"/>
                    <a:pt x="79418" y="947226"/>
                  </a:cubicBezTo>
                  <a:lnTo>
                    <a:pt x="1597069" y="947226"/>
                  </a:lnTo>
                  <a:cubicBezTo>
                    <a:pt x="1597069" y="903526"/>
                    <a:pt x="1632408" y="867807"/>
                    <a:pt x="1676487" y="867807"/>
                  </a:cubicBezTo>
                  <a:lnTo>
                    <a:pt x="1676487" y="79418"/>
                  </a:lnTo>
                  <a:cubicBezTo>
                    <a:pt x="1632788" y="79418"/>
                    <a:pt x="1597069" y="44079"/>
                    <a:pt x="1597069" y="0"/>
                  </a:cubicBezTo>
                  <a:close/>
                </a:path>
              </a:pathLst>
            </a:custGeom>
            <a:solidFill>
              <a:srgbClr val="F6F6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-9525"/>
              <a:ext cx="1600287" cy="91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647175" y="548633"/>
            <a:ext cx="12252980" cy="9189735"/>
          </a:xfrm>
          <a:custGeom>
            <a:avLst/>
            <a:gdLst/>
            <a:ahLst/>
            <a:cxnLst/>
            <a:rect l="l" t="t" r="r" b="b"/>
            <a:pathLst>
              <a:path w="12252980" h="9189735">
                <a:moveTo>
                  <a:pt x="0" y="0"/>
                </a:moveTo>
                <a:lnTo>
                  <a:pt x="12252980" y="0"/>
                </a:lnTo>
                <a:lnTo>
                  <a:pt x="12252980" y="9189734"/>
                </a:lnTo>
                <a:lnTo>
                  <a:pt x="0" y="91897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6783" y="348170"/>
            <a:ext cx="16974435" cy="9590659"/>
            <a:chOff x="0" y="0"/>
            <a:chExt cx="1676487" cy="947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6487" cy="947226"/>
            </a:xfrm>
            <a:custGeom>
              <a:avLst/>
              <a:gdLst/>
              <a:ahLst/>
              <a:cxnLst/>
              <a:rect l="l" t="t" r="r" b="b"/>
              <a:pathLst>
                <a:path w="1676487" h="947226">
                  <a:moveTo>
                    <a:pt x="15970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867807"/>
                  </a:lnTo>
                  <a:cubicBezTo>
                    <a:pt x="43699" y="867807"/>
                    <a:pt x="79418" y="903147"/>
                    <a:pt x="79418" y="947226"/>
                  </a:cubicBezTo>
                  <a:lnTo>
                    <a:pt x="1597069" y="947226"/>
                  </a:lnTo>
                  <a:cubicBezTo>
                    <a:pt x="1597069" y="903526"/>
                    <a:pt x="1632408" y="867807"/>
                    <a:pt x="1676487" y="867807"/>
                  </a:cubicBezTo>
                  <a:lnTo>
                    <a:pt x="1676487" y="79418"/>
                  </a:lnTo>
                  <a:cubicBezTo>
                    <a:pt x="1632788" y="79418"/>
                    <a:pt x="1597069" y="44079"/>
                    <a:pt x="1597069" y="0"/>
                  </a:cubicBezTo>
                  <a:close/>
                </a:path>
              </a:pathLst>
            </a:custGeom>
            <a:solidFill>
              <a:srgbClr val="F6F6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-9525"/>
              <a:ext cx="1600287" cy="91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366831" y="1547012"/>
            <a:ext cx="14271606" cy="8030157"/>
          </a:xfrm>
          <a:custGeom>
            <a:avLst/>
            <a:gdLst/>
            <a:ahLst/>
            <a:cxnLst/>
            <a:rect l="l" t="t" r="r" b="b"/>
            <a:pathLst>
              <a:path w="14271606" h="8030157">
                <a:moveTo>
                  <a:pt x="0" y="0"/>
                </a:moveTo>
                <a:lnTo>
                  <a:pt x="14271606" y="0"/>
                </a:lnTo>
                <a:lnTo>
                  <a:pt x="14271606" y="8030157"/>
                </a:lnTo>
                <a:lnTo>
                  <a:pt x="0" y="80301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156960" y="641636"/>
            <a:ext cx="8326963" cy="678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1"/>
              </a:lnSpc>
            </a:pPr>
            <a:r>
              <a:rPr lang="en-US" sz="3787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Rau muống luộc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6783" y="348170"/>
            <a:ext cx="16974435" cy="9590659"/>
            <a:chOff x="0" y="0"/>
            <a:chExt cx="1676487" cy="947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6487" cy="947226"/>
            </a:xfrm>
            <a:custGeom>
              <a:avLst/>
              <a:gdLst/>
              <a:ahLst/>
              <a:cxnLst/>
              <a:rect l="l" t="t" r="r" b="b"/>
              <a:pathLst>
                <a:path w="1676487" h="947226">
                  <a:moveTo>
                    <a:pt x="15970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867807"/>
                  </a:lnTo>
                  <a:cubicBezTo>
                    <a:pt x="43699" y="867807"/>
                    <a:pt x="79418" y="903147"/>
                    <a:pt x="79418" y="947226"/>
                  </a:cubicBezTo>
                  <a:lnTo>
                    <a:pt x="1597069" y="947226"/>
                  </a:lnTo>
                  <a:cubicBezTo>
                    <a:pt x="1597069" y="903526"/>
                    <a:pt x="1632408" y="867807"/>
                    <a:pt x="1676487" y="867807"/>
                  </a:cubicBezTo>
                  <a:lnTo>
                    <a:pt x="1676487" y="79418"/>
                  </a:lnTo>
                  <a:cubicBezTo>
                    <a:pt x="1632788" y="79418"/>
                    <a:pt x="1597069" y="44079"/>
                    <a:pt x="1597069" y="0"/>
                  </a:cubicBezTo>
                  <a:close/>
                </a:path>
              </a:pathLst>
            </a:custGeom>
            <a:solidFill>
              <a:srgbClr val="F6F6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-9525"/>
              <a:ext cx="1600287" cy="91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43375" y="1709798"/>
            <a:ext cx="13007354" cy="7804412"/>
          </a:xfrm>
          <a:custGeom>
            <a:avLst/>
            <a:gdLst/>
            <a:ahLst/>
            <a:cxnLst/>
            <a:rect l="l" t="t" r="r" b="b"/>
            <a:pathLst>
              <a:path w="13007354" h="7804412">
                <a:moveTo>
                  <a:pt x="0" y="0"/>
                </a:moveTo>
                <a:lnTo>
                  <a:pt x="13007354" y="0"/>
                </a:lnTo>
                <a:lnTo>
                  <a:pt x="13007354" y="7804412"/>
                </a:lnTo>
                <a:lnTo>
                  <a:pt x="0" y="7804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156960" y="641636"/>
            <a:ext cx="8326963" cy="678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1"/>
              </a:lnSpc>
            </a:pPr>
            <a:r>
              <a:rPr lang="en-US" sz="3787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Rau muống xào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6783" y="348170"/>
            <a:ext cx="16974435" cy="9590659"/>
            <a:chOff x="0" y="0"/>
            <a:chExt cx="1676487" cy="947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6487" cy="947226"/>
            </a:xfrm>
            <a:custGeom>
              <a:avLst/>
              <a:gdLst/>
              <a:ahLst/>
              <a:cxnLst/>
              <a:rect l="l" t="t" r="r" b="b"/>
              <a:pathLst>
                <a:path w="1676487" h="947226">
                  <a:moveTo>
                    <a:pt x="15970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867807"/>
                  </a:lnTo>
                  <a:cubicBezTo>
                    <a:pt x="43699" y="867807"/>
                    <a:pt x="79418" y="903147"/>
                    <a:pt x="79418" y="947226"/>
                  </a:cubicBezTo>
                  <a:lnTo>
                    <a:pt x="1597069" y="947226"/>
                  </a:lnTo>
                  <a:cubicBezTo>
                    <a:pt x="1597069" y="903526"/>
                    <a:pt x="1632408" y="867807"/>
                    <a:pt x="1676487" y="867807"/>
                  </a:cubicBezTo>
                  <a:lnTo>
                    <a:pt x="1676487" y="79418"/>
                  </a:lnTo>
                  <a:cubicBezTo>
                    <a:pt x="1632788" y="79418"/>
                    <a:pt x="1597069" y="44079"/>
                    <a:pt x="1597069" y="0"/>
                  </a:cubicBezTo>
                  <a:close/>
                </a:path>
              </a:pathLst>
            </a:custGeom>
            <a:solidFill>
              <a:srgbClr val="F6F6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-9525"/>
              <a:ext cx="1600287" cy="91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757438" y="1534405"/>
            <a:ext cx="12773125" cy="7992327"/>
          </a:xfrm>
          <a:custGeom>
            <a:avLst/>
            <a:gdLst/>
            <a:ahLst/>
            <a:cxnLst/>
            <a:rect l="l" t="t" r="r" b="b"/>
            <a:pathLst>
              <a:path w="12773125" h="7992327">
                <a:moveTo>
                  <a:pt x="0" y="0"/>
                </a:moveTo>
                <a:lnTo>
                  <a:pt x="12773124" y="0"/>
                </a:lnTo>
                <a:lnTo>
                  <a:pt x="12773124" y="7992326"/>
                </a:lnTo>
                <a:lnTo>
                  <a:pt x="0" y="79923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156960" y="641636"/>
            <a:ext cx="8326963" cy="678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1"/>
              </a:lnSpc>
            </a:pPr>
            <a:r>
              <a:rPr lang="en-US" sz="3787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Rau muống nộm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60302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3022" cy="812800"/>
            </a:xfrm>
            <a:custGeom>
              <a:avLst/>
              <a:gdLst/>
              <a:ahLst/>
              <a:cxnLst/>
              <a:rect l="l" t="t" r="r" b="b"/>
              <a:pathLst>
                <a:path w="1603022" h="812800">
                  <a:moveTo>
                    <a:pt x="1523604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1523604" y="812800"/>
                  </a:lnTo>
                  <a:cubicBezTo>
                    <a:pt x="1523604" y="769101"/>
                    <a:pt x="1558943" y="733382"/>
                    <a:pt x="1603022" y="733382"/>
                  </a:cubicBezTo>
                  <a:lnTo>
                    <a:pt x="1603022" y="79418"/>
                  </a:lnTo>
                  <a:cubicBezTo>
                    <a:pt x="1559323" y="79418"/>
                    <a:pt x="1523604" y="44079"/>
                    <a:pt x="1523604" y="0"/>
                  </a:cubicBezTo>
                  <a:close/>
                </a:path>
              </a:pathLst>
            </a:custGeom>
            <a:solidFill>
              <a:srgbClr val="F6F6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-9525"/>
              <a:ext cx="1526822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5211" y="5912325"/>
            <a:ext cx="2736890" cy="3021330"/>
          </a:xfrm>
          <a:custGeom>
            <a:avLst/>
            <a:gdLst/>
            <a:ahLst/>
            <a:cxnLst/>
            <a:rect l="l" t="t" r="r" b="b"/>
            <a:pathLst>
              <a:path w="2736890" h="3021330">
                <a:moveTo>
                  <a:pt x="0" y="0"/>
                </a:moveTo>
                <a:lnTo>
                  <a:pt x="2736891" y="0"/>
                </a:lnTo>
                <a:lnTo>
                  <a:pt x="2736891" y="3021330"/>
                </a:lnTo>
                <a:lnTo>
                  <a:pt x="0" y="3021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05284" y="6876255"/>
            <a:ext cx="2290628" cy="2057400"/>
          </a:xfrm>
          <a:custGeom>
            <a:avLst/>
            <a:gdLst/>
            <a:ahLst/>
            <a:cxnLst/>
            <a:rect l="l" t="t" r="r" b="b"/>
            <a:pathLst>
              <a:path w="2290628" h="2057400">
                <a:moveTo>
                  <a:pt x="0" y="0"/>
                </a:moveTo>
                <a:lnTo>
                  <a:pt x="2290627" y="0"/>
                </a:lnTo>
                <a:lnTo>
                  <a:pt x="229062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02609" y="6876255"/>
            <a:ext cx="2091627" cy="2057400"/>
          </a:xfrm>
          <a:custGeom>
            <a:avLst/>
            <a:gdLst/>
            <a:ahLst/>
            <a:cxnLst/>
            <a:rect l="l" t="t" r="r" b="b"/>
            <a:pathLst>
              <a:path w="2091627" h="2057400">
                <a:moveTo>
                  <a:pt x="0" y="0"/>
                </a:moveTo>
                <a:lnTo>
                  <a:pt x="2091627" y="0"/>
                </a:lnTo>
                <a:lnTo>
                  <a:pt x="209162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620311" y="6618735"/>
            <a:ext cx="2985390" cy="2314921"/>
          </a:xfrm>
          <a:custGeom>
            <a:avLst/>
            <a:gdLst/>
            <a:ahLst/>
            <a:cxnLst/>
            <a:rect l="l" t="t" r="r" b="b"/>
            <a:pathLst>
              <a:path w="2985390" h="2314921">
                <a:moveTo>
                  <a:pt x="0" y="0"/>
                </a:moveTo>
                <a:lnTo>
                  <a:pt x="2985389" y="0"/>
                </a:lnTo>
                <a:lnTo>
                  <a:pt x="2985389" y="2314920"/>
                </a:lnTo>
                <a:lnTo>
                  <a:pt x="0" y="23149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390597" y="6163009"/>
            <a:ext cx="1612012" cy="2770646"/>
          </a:xfrm>
          <a:custGeom>
            <a:avLst/>
            <a:gdLst/>
            <a:ahLst/>
            <a:cxnLst/>
            <a:rect l="l" t="t" r="r" b="b"/>
            <a:pathLst>
              <a:path w="1612012" h="2770646">
                <a:moveTo>
                  <a:pt x="0" y="0"/>
                </a:moveTo>
                <a:lnTo>
                  <a:pt x="1612012" y="0"/>
                </a:lnTo>
                <a:lnTo>
                  <a:pt x="1612012" y="2770646"/>
                </a:lnTo>
                <a:lnTo>
                  <a:pt x="0" y="27706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094236" y="6876255"/>
            <a:ext cx="1634698" cy="2057400"/>
          </a:xfrm>
          <a:custGeom>
            <a:avLst/>
            <a:gdLst/>
            <a:ahLst/>
            <a:cxnLst/>
            <a:rect l="l" t="t" r="r" b="b"/>
            <a:pathLst>
              <a:path w="1634698" h="2057400">
                <a:moveTo>
                  <a:pt x="0" y="0"/>
                </a:moveTo>
                <a:lnTo>
                  <a:pt x="1634698" y="0"/>
                </a:lnTo>
                <a:lnTo>
                  <a:pt x="163469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370586" y="7093035"/>
            <a:ext cx="1973374" cy="1840620"/>
          </a:xfrm>
          <a:custGeom>
            <a:avLst/>
            <a:gdLst/>
            <a:ahLst/>
            <a:cxnLst/>
            <a:rect l="l" t="t" r="r" b="b"/>
            <a:pathLst>
              <a:path w="1973374" h="1840620">
                <a:moveTo>
                  <a:pt x="0" y="0"/>
                </a:moveTo>
                <a:lnTo>
                  <a:pt x="1973375" y="0"/>
                </a:lnTo>
                <a:lnTo>
                  <a:pt x="1973375" y="1840620"/>
                </a:lnTo>
                <a:lnTo>
                  <a:pt x="0" y="18406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611744" y="5782785"/>
            <a:ext cx="1987913" cy="3150870"/>
          </a:xfrm>
          <a:custGeom>
            <a:avLst/>
            <a:gdLst/>
            <a:ahLst/>
            <a:cxnLst/>
            <a:rect l="l" t="t" r="r" b="b"/>
            <a:pathLst>
              <a:path w="1987913" h="3150870">
                <a:moveTo>
                  <a:pt x="0" y="0"/>
                </a:moveTo>
                <a:lnTo>
                  <a:pt x="1987912" y="0"/>
                </a:lnTo>
                <a:lnTo>
                  <a:pt x="1987912" y="3150870"/>
                </a:lnTo>
                <a:lnTo>
                  <a:pt x="0" y="31508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1810817"/>
            <a:ext cx="16230600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0"/>
              </a:lnSpc>
            </a:pPr>
            <a:r>
              <a:rPr lang="en-US" sz="13500">
                <a:solidFill>
                  <a:srgbClr val="395648"/>
                </a:solidFill>
                <a:latin typeface="Paytone One"/>
                <a:ea typeface="Paytone One"/>
                <a:cs typeface="Paytone One"/>
                <a:sym typeface="Paytone One"/>
              </a:rPr>
              <a:t>Hẹn gặp lại các bé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Custom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Paytone One</vt:lpstr>
      <vt:lpstr>Arial</vt:lpstr>
      <vt:lpstr>Calibri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2 - Rau muống</dc:title>
  <dc:creator>NHAN</dc:creator>
  <cp:lastModifiedBy>Techsi.vn</cp:lastModifiedBy>
  <cp:revision>2</cp:revision>
  <dcterms:created xsi:type="dcterms:W3CDTF">2006-08-16T00:00:00Z</dcterms:created>
  <dcterms:modified xsi:type="dcterms:W3CDTF">2025-05-15T09:25:23Z</dcterms:modified>
  <dc:identifier>DAGOp5kmG-g</dc:identifier>
</cp:coreProperties>
</file>