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8288000" cy="10287000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Paytone One" panose="020B0604020202020204" charset="0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50CFFFC-08F0-4644-BF05-6665BCFC8767}" v="7" dt="2024-08-23T09:45:07.5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3" d="100"/>
          <a:sy n="43" d="100"/>
        </p:scale>
        <p:origin x="66" y="1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AN THI HAI YEN" userId="46ce6b64e9072719" providerId="LiveId" clId="{F50CFFFC-08F0-4644-BF05-6665BCFC8767}"/>
    <pc:docChg chg="modSld">
      <pc:chgData name="DOAN THI HAI YEN" userId="46ce6b64e9072719" providerId="LiveId" clId="{F50CFFFC-08F0-4644-BF05-6665BCFC8767}" dt="2024-08-23T09:45:07.543" v="6"/>
      <pc:docMkLst>
        <pc:docMk/>
      </pc:docMkLst>
      <pc:sldChg chg="modTransition">
        <pc:chgData name="DOAN THI HAI YEN" userId="46ce6b64e9072719" providerId="LiveId" clId="{F50CFFFC-08F0-4644-BF05-6665BCFC8767}" dt="2024-08-23T09:44:53.555" v="1"/>
        <pc:sldMkLst>
          <pc:docMk/>
          <pc:sldMk cId="0" sldId="256"/>
        </pc:sldMkLst>
      </pc:sldChg>
      <pc:sldChg chg="modTransition">
        <pc:chgData name="DOAN THI HAI YEN" userId="46ce6b64e9072719" providerId="LiveId" clId="{F50CFFFC-08F0-4644-BF05-6665BCFC8767}" dt="2024-08-23T09:44:55.094" v="2"/>
        <pc:sldMkLst>
          <pc:docMk/>
          <pc:sldMk cId="0" sldId="257"/>
        </pc:sldMkLst>
      </pc:sldChg>
      <pc:sldChg chg="modTransition">
        <pc:chgData name="DOAN THI HAI YEN" userId="46ce6b64e9072719" providerId="LiveId" clId="{F50CFFFC-08F0-4644-BF05-6665BCFC8767}" dt="2024-08-23T09:44:58.299" v="3"/>
        <pc:sldMkLst>
          <pc:docMk/>
          <pc:sldMk cId="0" sldId="258"/>
        </pc:sldMkLst>
      </pc:sldChg>
      <pc:sldChg chg="modTransition">
        <pc:chgData name="DOAN THI HAI YEN" userId="46ce6b64e9072719" providerId="LiveId" clId="{F50CFFFC-08F0-4644-BF05-6665BCFC8767}" dt="2024-08-23T09:45:01.760" v="4"/>
        <pc:sldMkLst>
          <pc:docMk/>
          <pc:sldMk cId="0" sldId="259"/>
        </pc:sldMkLst>
      </pc:sldChg>
      <pc:sldChg chg="modTransition">
        <pc:chgData name="DOAN THI HAI YEN" userId="46ce6b64e9072719" providerId="LiveId" clId="{F50CFFFC-08F0-4644-BF05-6665BCFC8767}" dt="2024-08-23T09:45:05.156" v="5"/>
        <pc:sldMkLst>
          <pc:docMk/>
          <pc:sldMk cId="0" sldId="260"/>
        </pc:sldMkLst>
      </pc:sldChg>
      <pc:sldChg chg="modTransition">
        <pc:chgData name="DOAN THI HAI YEN" userId="46ce6b64e9072719" providerId="LiveId" clId="{F50CFFFC-08F0-4644-BF05-6665BCFC8767}" dt="2024-08-23T09:45:07.543" v="6"/>
        <pc:sldMkLst>
          <pc:docMk/>
          <pc:sldMk cId="0" sldId="261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12" Type="http://schemas.openxmlformats.org/officeDocument/2006/relationships/image" Target="../media/image10.png"/><Relationship Id="rId2" Type="http://schemas.openxmlformats.org/officeDocument/2006/relationships/image" Target="../media/image2.png"/><Relationship Id="rId16" Type="http://schemas.openxmlformats.org/officeDocument/2006/relationships/image" Target="../media/image20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6.svg"/><Relationship Id="rId15" Type="http://schemas.openxmlformats.org/officeDocument/2006/relationships/image" Target="../media/image12.png"/><Relationship Id="rId10" Type="http://schemas.openxmlformats.org/officeDocument/2006/relationships/image" Target="../media/image14.sv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8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6.svg"/><Relationship Id="rId4" Type="http://schemas.openxmlformats.org/officeDocument/2006/relationships/image" Target="../media/image3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6.svg"/><Relationship Id="rId10" Type="http://schemas.openxmlformats.org/officeDocument/2006/relationships/image" Target="../media/image15.png"/><Relationship Id="rId4" Type="http://schemas.openxmlformats.org/officeDocument/2006/relationships/image" Target="../media/image3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6.svg"/><Relationship Id="rId4" Type="http://schemas.openxmlformats.org/officeDocument/2006/relationships/image" Target="../media/image3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B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13410" y="576318"/>
            <a:ext cx="14861181" cy="9134363"/>
          </a:xfrm>
          <a:custGeom>
            <a:avLst/>
            <a:gdLst/>
            <a:ahLst/>
            <a:cxnLst/>
            <a:rect l="l" t="t" r="r" b="b"/>
            <a:pathLst>
              <a:path w="14861181" h="9134363">
                <a:moveTo>
                  <a:pt x="0" y="0"/>
                </a:moveTo>
                <a:lnTo>
                  <a:pt x="14861180" y="0"/>
                </a:lnTo>
                <a:lnTo>
                  <a:pt x="14861180" y="9134364"/>
                </a:lnTo>
                <a:lnTo>
                  <a:pt x="0" y="91343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16584" y="1028700"/>
            <a:ext cx="796826" cy="869552"/>
          </a:xfrm>
          <a:custGeom>
            <a:avLst/>
            <a:gdLst/>
            <a:ahLst/>
            <a:cxnLst/>
            <a:rect l="l" t="t" r="r" b="b"/>
            <a:pathLst>
              <a:path w="796826" h="869552">
                <a:moveTo>
                  <a:pt x="0" y="0"/>
                </a:moveTo>
                <a:lnTo>
                  <a:pt x="796826" y="0"/>
                </a:lnTo>
                <a:lnTo>
                  <a:pt x="796826" y="869552"/>
                </a:lnTo>
                <a:lnTo>
                  <a:pt x="0" y="8695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530569">
            <a:off x="16801079" y="4721989"/>
            <a:ext cx="676920" cy="850014"/>
          </a:xfrm>
          <a:custGeom>
            <a:avLst/>
            <a:gdLst/>
            <a:ahLst/>
            <a:cxnLst/>
            <a:rect l="l" t="t" r="r" b="b"/>
            <a:pathLst>
              <a:path w="676920" h="850014">
                <a:moveTo>
                  <a:pt x="0" y="0"/>
                </a:moveTo>
                <a:lnTo>
                  <a:pt x="676920" y="0"/>
                </a:lnTo>
                <a:lnTo>
                  <a:pt x="676920" y="850014"/>
                </a:lnTo>
                <a:lnTo>
                  <a:pt x="0" y="85001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505722">
            <a:off x="15761505" y="817603"/>
            <a:ext cx="962819" cy="542680"/>
          </a:xfrm>
          <a:custGeom>
            <a:avLst/>
            <a:gdLst/>
            <a:ahLst/>
            <a:cxnLst/>
            <a:rect l="l" t="t" r="r" b="b"/>
            <a:pathLst>
              <a:path w="962819" h="542680">
                <a:moveTo>
                  <a:pt x="0" y="0"/>
                </a:moveTo>
                <a:lnTo>
                  <a:pt x="962819" y="0"/>
                </a:lnTo>
                <a:lnTo>
                  <a:pt x="962819" y="542680"/>
                </a:lnTo>
                <a:lnTo>
                  <a:pt x="0" y="54268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0235089" y="9635968"/>
            <a:ext cx="841010" cy="917769"/>
          </a:xfrm>
          <a:custGeom>
            <a:avLst/>
            <a:gdLst/>
            <a:ahLst/>
            <a:cxnLst/>
            <a:rect l="l" t="t" r="r" b="b"/>
            <a:pathLst>
              <a:path w="841010" h="917769">
                <a:moveTo>
                  <a:pt x="0" y="0"/>
                </a:moveTo>
                <a:lnTo>
                  <a:pt x="841011" y="0"/>
                </a:lnTo>
                <a:lnTo>
                  <a:pt x="841011" y="917769"/>
                </a:lnTo>
                <a:lnTo>
                  <a:pt x="0" y="91776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530569">
            <a:off x="4697362" y="-226086"/>
            <a:ext cx="605539" cy="760380"/>
          </a:xfrm>
          <a:custGeom>
            <a:avLst/>
            <a:gdLst/>
            <a:ahLst/>
            <a:cxnLst/>
            <a:rect l="l" t="t" r="r" b="b"/>
            <a:pathLst>
              <a:path w="605539" h="760380">
                <a:moveTo>
                  <a:pt x="0" y="0"/>
                </a:moveTo>
                <a:lnTo>
                  <a:pt x="605539" y="0"/>
                </a:lnTo>
                <a:lnTo>
                  <a:pt x="605539" y="760380"/>
                </a:lnTo>
                <a:lnTo>
                  <a:pt x="0" y="76038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530569">
            <a:off x="4870353" y="9575918"/>
            <a:ext cx="712118" cy="894212"/>
          </a:xfrm>
          <a:custGeom>
            <a:avLst/>
            <a:gdLst/>
            <a:ahLst/>
            <a:cxnLst/>
            <a:rect l="l" t="t" r="r" b="b"/>
            <a:pathLst>
              <a:path w="712118" h="894212">
                <a:moveTo>
                  <a:pt x="0" y="0"/>
                </a:moveTo>
                <a:lnTo>
                  <a:pt x="712118" y="0"/>
                </a:lnTo>
                <a:lnTo>
                  <a:pt x="712118" y="894212"/>
                </a:lnTo>
                <a:lnTo>
                  <a:pt x="0" y="89421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6758897" y="2482665"/>
            <a:ext cx="780413" cy="851641"/>
          </a:xfrm>
          <a:custGeom>
            <a:avLst/>
            <a:gdLst/>
            <a:ahLst/>
            <a:cxnLst/>
            <a:rect l="l" t="t" r="r" b="b"/>
            <a:pathLst>
              <a:path w="780413" h="851641">
                <a:moveTo>
                  <a:pt x="0" y="0"/>
                </a:moveTo>
                <a:lnTo>
                  <a:pt x="780413" y="0"/>
                </a:lnTo>
                <a:lnTo>
                  <a:pt x="780413" y="851641"/>
                </a:lnTo>
                <a:lnTo>
                  <a:pt x="0" y="85164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505722">
            <a:off x="9237698" y="-117236"/>
            <a:ext cx="962819" cy="542680"/>
          </a:xfrm>
          <a:custGeom>
            <a:avLst/>
            <a:gdLst/>
            <a:ahLst/>
            <a:cxnLst/>
            <a:rect l="l" t="t" r="r" b="b"/>
            <a:pathLst>
              <a:path w="962819" h="542680">
                <a:moveTo>
                  <a:pt x="0" y="0"/>
                </a:moveTo>
                <a:lnTo>
                  <a:pt x="962818" y="0"/>
                </a:lnTo>
                <a:lnTo>
                  <a:pt x="962818" y="542680"/>
                </a:lnTo>
                <a:lnTo>
                  <a:pt x="0" y="54268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505722">
            <a:off x="-80808" y="3791165"/>
            <a:ext cx="962819" cy="542680"/>
          </a:xfrm>
          <a:custGeom>
            <a:avLst/>
            <a:gdLst/>
            <a:ahLst/>
            <a:cxnLst/>
            <a:rect l="l" t="t" r="r" b="b"/>
            <a:pathLst>
              <a:path w="962819" h="542680">
                <a:moveTo>
                  <a:pt x="0" y="0"/>
                </a:moveTo>
                <a:lnTo>
                  <a:pt x="962819" y="0"/>
                </a:lnTo>
                <a:lnTo>
                  <a:pt x="962819" y="542680"/>
                </a:lnTo>
                <a:lnTo>
                  <a:pt x="0" y="54268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2910766" y="5618981"/>
            <a:ext cx="4348534" cy="4114800"/>
          </a:xfrm>
          <a:custGeom>
            <a:avLst/>
            <a:gdLst/>
            <a:ahLst/>
            <a:cxnLst/>
            <a:rect l="l" t="t" r="r" b="b"/>
            <a:pathLst>
              <a:path w="4348534" h="4114800">
                <a:moveTo>
                  <a:pt x="0" y="0"/>
                </a:moveTo>
                <a:lnTo>
                  <a:pt x="4348534" y="0"/>
                </a:lnTo>
                <a:lnTo>
                  <a:pt x="434853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554631" y="5391168"/>
            <a:ext cx="3671781" cy="3708870"/>
          </a:xfrm>
          <a:custGeom>
            <a:avLst/>
            <a:gdLst/>
            <a:ahLst/>
            <a:cxnLst/>
            <a:rect l="l" t="t" r="r" b="b"/>
            <a:pathLst>
              <a:path w="3671781" h="3708870">
                <a:moveTo>
                  <a:pt x="0" y="0"/>
                </a:moveTo>
                <a:lnTo>
                  <a:pt x="3671781" y="0"/>
                </a:lnTo>
                <a:lnTo>
                  <a:pt x="3671781" y="3708869"/>
                </a:lnTo>
                <a:lnTo>
                  <a:pt x="0" y="3708869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grpSp>
        <p:nvGrpSpPr>
          <p:cNvPr id="14" name="Group 14"/>
          <p:cNvGrpSpPr/>
          <p:nvPr/>
        </p:nvGrpSpPr>
        <p:grpSpPr>
          <a:xfrm>
            <a:off x="4258395" y="3422538"/>
            <a:ext cx="9889460" cy="1968629"/>
            <a:chOff x="0" y="0"/>
            <a:chExt cx="13185946" cy="2624839"/>
          </a:xfrm>
        </p:grpSpPr>
        <p:sp>
          <p:nvSpPr>
            <p:cNvPr id="15" name="TextBox 15"/>
            <p:cNvSpPr txBox="1"/>
            <p:nvPr/>
          </p:nvSpPr>
          <p:spPr>
            <a:xfrm>
              <a:off x="0" y="76200"/>
              <a:ext cx="13185946" cy="14542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284"/>
                </a:lnSpc>
              </a:pPr>
              <a:r>
                <a:rPr lang="en-US" sz="7531">
                  <a:solidFill>
                    <a:srgbClr val="FF914D"/>
                  </a:solidFill>
                  <a:latin typeface="Paytone One"/>
                  <a:ea typeface="Paytone One"/>
                  <a:cs typeface="Paytone One"/>
                  <a:sym typeface="Paytone One"/>
                </a:rPr>
                <a:t>Làm con bạch tuộc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319482" y="1989319"/>
              <a:ext cx="10546983" cy="6365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15"/>
                </a:lnSpc>
              </a:pPr>
              <a:endParaRPr/>
            </a:p>
          </p:txBody>
        </p:sp>
      </p:grpSp>
    </p:spTree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B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16584" y="1028700"/>
            <a:ext cx="796826" cy="869552"/>
          </a:xfrm>
          <a:custGeom>
            <a:avLst/>
            <a:gdLst/>
            <a:ahLst/>
            <a:cxnLst/>
            <a:rect l="l" t="t" r="r" b="b"/>
            <a:pathLst>
              <a:path w="796826" h="869552">
                <a:moveTo>
                  <a:pt x="0" y="0"/>
                </a:moveTo>
                <a:lnTo>
                  <a:pt x="796826" y="0"/>
                </a:lnTo>
                <a:lnTo>
                  <a:pt x="796826" y="869552"/>
                </a:lnTo>
                <a:lnTo>
                  <a:pt x="0" y="8695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530569">
            <a:off x="16801079" y="4721989"/>
            <a:ext cx="676920" cy="850014"/>
          </a:xfrm>
          <a:custGeom>
            <a:avLst/>
            <a:gdLst/>
            <a:ahLst/>
            <a:cxnLst/>
            <a:rect l="l" t="t" r="r" b="b"/>
            <a:pathLst>
              <a:path w="676920" h="850014">
                <a:moveTo>
                  <a:pt x="0" y="0"/>
                </a:moveTo>
                <a:lnTo>
                  <a:pt x="676920" y="0"/>
                </a:lnTo>
                <a:lnTo>
                  <a:pt x="676920" y="850014"/>
                </a:lnTo>
                <a:lnTo>
                  <a:pt x="0" y="85001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505722">
            <a:off x="15761505" y="817603"/>
            <a:ext cx="962819" cy="542680"/>
          </a:xfrm>
          <a:custGeom>
            <a:avLst/>
            <a:gdLst/>
            <a:ahLst/>
            <a:cxnLst/>
            <a:rect l="l" t="t" r="r" b="b"/>
            <a:pathLst>
              <a:path w="962819" h="542680">
                <a:moveTo>
                  <a:pt x="0" y="0"/>
                </a:moveTo>
                <a:lnTo>
                  <a:pt x="962819" y="0"/>
                </a:lnTo>
                <a:lnTo>
                  <a:pt x="962819" y="542680"/>
                </a:lnTo>
                <a:lnTo>
                  <a:pt x="0" y="54268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0235089" y="9635968"/>
            <a:ext cx="841010" cy="917769"/>
          </a:xfrm>
          <a:custGeom>
            <a:avLst/>
            <a:gdLst/>
            <a:ahLst/>
            <a:cxnLst/>
            <a:rect l="l" t="t" r="r" b="b"/>
            <a:pathLst>
              <a:path w="841010" h="917769">
                <a:moveTo>
                  <a:pt x="0" y="0"/>
                </a:moveTo>
                <a:lnTo>
                  <a:pt x="841011" y="0"/>
                </a:lnTo>
                <a:lnTo>
                  <a:pt x="841011" y="917769"/>
                </a:lnTo>
                <a:lnTo>
                  <a:pt x="0" y="9177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530569">
            <a:off x="4697362" y="-226086"/>
            <a:ext cx="605539" cy="760380"/>
          </a:xfrm>
          <a:custGeom>
            <a:avLst/>
            <a:gdLst/>
            <a:ahLst/>
            <a:cxnLst/>
            <a:rect l="l" t="t" r="r" b="b"/>
            <a:pathLst>
              <a:path w="605539" h="760380">
                <a:moveTo>
                  <a:pt x="0" y="0"/>
                </a:moveTo>
                <a:lnTo>
                  <a:pt x="605539" y="0"/>
                </a:lnTo>
                <a:lnTo>
                  <a:pt x="605539" y="760380"/>
                </a:lnTo>
                <a:lnTo>
                  <a:pt x="0" y="76038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530569">
            <a:off x="4870353" y="9575918"/>
            <a:ext cx="712118" cy="894212"/>
          </a:xfrm>
          <a:custGeom>
            <a:avLst/>
            <a:gdLst/>
            <a:ahLst/>
            <a:cxnLst/>
            <a:rect l="l" t="t" r="r" b="b"/>
            <a:pathLst>
              <a:path w="712118" h="894212">
                <a:moveTo>
                  <a:pt x="0" y="0"/>
                </a:moveTo>
                <a:lnTo>
                  <a:pt x="712118" y="0"/>
                </a:lnTo>
                <a:lnTo>
                  <a:pt x="712118" y="894212"/>
                </a:lnTo>
                <a:lnTo>
                  <a:pt x="0" y="89421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6758897" y="2482665"/>
            <a:ext cx="780413" cy="851641"/>
          </a:xfrm>
          <a:custGeom>
            <a:avLst/>
            <a:gdLst/>
            <a:ahLst/>
            <a:cxnLst/>
            <a:rect l="l" t="t" r="r" b="b"/>
            <a:pathLst>
              <a:path w="780413" h="851641">
                <a:moveTo>
                  <a:pt x="0" y="0"/>
                </a:moveTo>
                <a:lnTo>
                  <a:pt x="780413" y="0"/>
                </a:lnTo>
                <a:lnTo>
                  <a:pt x="780413" y="851641"/>
                </a:lnTo>
                <a:lnTo>
                  <a:pt x="0" y="85164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505722">
            <a:off x="9237698" y="-117236"/>
            <a:ext cx="962819" cy="542680"/>
          </a:xfrm>
          <a:custGeom>
            <a:avLst/>
            <a:gdLst/>
            <a:ahLst/>
            <a:cxnLst/>
            <a:rect l="l" t="t" r="r" b="b"/>
            <a:pathLst>
              <a:path w="962819" h="542680">
                <a:moveTo>
                  <a:pt x="0" y="0"/>
                </a:moveTo>
                <a:lnTo>
                  <a:pt x="962818" y="0"/>
                </a:lnTo>
                <a:lnTo>
                  <a:pt x="962818" y="542680"/>
                </a:lnTo>
                <a:lnTo>
                  <a:pt x="0" y="54268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505722">
            <a:off x="-80808" y="3791165"/>
            <a:ext cx="962819" cy="542680"/>
          </a:xfrm>
          <a:custGeom>
            <a:avLst/>
            <a:gdLst/>
            <a:ahLst/>
            <a:cxnLst/>
            <a:rect l="l" t="t" r="r" b="b"/>
            <a:pathLst>
              <a:path w="962819" h="542680">
                <a:moveTo>
                  <a:pt x="0" y="0"/>
                </a:moveTo>
                <a:lnTo>
                  <a:pt x="962819" y="0"/>
                </a:lnTo>
                <a:lnTo>
                  <a:pt x="962819" y="542680"/>
                </a:lnTo>
                <a:lnTo>
                  <a:pt x="0" y="54268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11" name="Group 11"/>
          <p:cNvGrpSpPr/>
          <p:nvPr/>
        </p:nvGrpSpPr>
        <p:grpSpPr>
          <a:xfrm>
            <a:off x="1028700" y="576318"/>
            <a:ext cx="16791136" cy="9378579"/>
            <a:chOff x="0" y="0"/>
            <a:chExt cx="4422357" cy="2470079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422357" cy="2470078"/>
            </a:xfrm>
            <a:custGeom>
              <a:avLst/>
              <a:gdLst/>
              <a:ahLst/>
              <a:cxnLst/>
              <a:rect l="l" t="t" r="r" b="b"/>
              <a:pathLst>
                <a:path w="4422357" h="2470078">
                  <a:moveTo>
                    <a:pt x="23515" y="0"/>
                  </a:moveTo>
                  <a:lnTo>
                    <a:pt x="4398842" y="0"/>
                  </a:lnTo>
                  <a:cubicBezTo>
                    <a:pt x="4411829" y="0"/>
                    <a:pt x="4422357" y="10528"/>
                    <a:pt x="4422357" y="23515"/>
                  </a:cubicBezTo>
                  <a:lnTo>
                    <a:pt x="4422357" y="2446564"/>
                  </a:lnTo>
                  <a:cubicBezTo>
                    <a:pt x="4422357" y="2459551"/>
                    <a:pt x="4411829" y="2470078"/>
                    <a:pt x="4398842" y="2470078"/>
                  </a:cubicBezTo>
                  <a:lnTo>
                    <a:pt x="23515" y="2470078"/>
                  </a:lnTo>
                  <a:cubicBezTo>
                    <a:pt x="10528" y="2470078"/>
                    <a:pt x="0" y="2459551"/>
                    <a:pt x="0" y="2446564"/>
                  </a:cubicBezTo>
                  <a:lnTo>
                    <a:pt x="0" y="23515"/>
                  </a:lnTo>
                  <a:cubicBezTo>
                    <a:pt x="0" y="10528"/>
                    <a:pt x="10528" y="0"/>
                    <a:pt x="23515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4422357" cy="25081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10544960" y="8937799"/>
            <a:ext cx="4600533" cy="1615937"/>
          </a:xfrm>
          <a:custGeom>
            <a:avLst/>
            <a:gdLst/>
            <a:ahLst/>
            <a:cxnLst/>
            <a:rect l="l" t="t" r="r" b="b"/>
            <a:pathLst>
              <a:path w="4600533" h="1615937">
                <a:moveTo>
                  <a:pt x="0" y="0"/>
                </a:moveTo>
                <a:lnTo>
                  <a:pt x="4600534" y="0"/>
                </a:lnTo>
                <a:lnTo>
                  <a:pt x="4600534" y="1615938"/>
                </a:lnTo>
                <a:lnTo>
                  <a:pt x="0" y="161593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5944427" y="8937799"/>
            <a:ext cx="4600533" cy="1615937"/>
          </a:xfrm>
          <a:custGeom>
            <a:avLst/>
            <a:gdLst/>
            <a:ahLst/>
            <a:cxnLst/>
            <a:rect l="l" t="t" r="r" b="b"/>
            <a:pathLst>
              <a:path w="4600533" h="1615937">
                <a:moveTo>
                  <a:pt x="0" y="0"/>
                </a:moveTo>
                <a:lnTo>
                  <a:pt x="4600533" y="0"/>
                </a:lnTo>
                <a:lnTo>
                  <a:pt x="4600533" y="1615938"/>
                </a:lnTo>
                <a:lnTo>
                  <a:pt x="0" y="161593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916584" y="8903613"/>
            <a:ext cx="5027843" cy="1615937"/>
          </a:xfrm>
          <a:custGeom>
            <a:avLst/>
            <a:gdLst/>
            <a:ahLst/>
            <a:cxnLst/>
            <a:rect l="l" t="t" r="r" b="b"/>
            <a:pathLst>
              <a:path w="5027843" h="1615937">
                <a:moveTo>
                  <a:pt x="0" y="0"/>
                </a:moveTo>
                <a:lnTo>
                  <a:pt x="5027843" y="0"/>
                </a:lnTo>
                <a:lnTo>
                  <a:pt x="5027843" y="1615938"/>
                </a:lnTo>
                <a:lnTo>
                  <a:pt x="0" y="161593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t="-4644" b="-4644"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4685581" y="8867006"/>
            <a:ext cx="4600533" cy="1615937"/>
          </a:xfrm>
          <a:custGeom>
            <a:avLst/>
            <a:gdLst/>
            <a:ahLst/>
            <a:cxnLst/>
            <a:rect l="l" t="t" r="r" b="b"/>
            <a:pathLst>
              <a:path w="4600533" h="1615937">
                <a:moveTo>
                  <a:pt x="0" y="0"/>
                </a:moveTo>
                <a:lnTo>
                  <a:pt x="4600533" y="0"/>
                </a:lnTo>
                <a:lnTo>
                  <a:pt x="4600533" y="1615938"/>
                </a:lnTo>
                <a:lnTo>
                  <a:pt x="0" y="161593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1502089" y="1666131"/>
            <a:ext cx="4104513" cy="4114800"/>
          </a:xfrm>
          <a:custGeom>
            <a:avLst/>
            <a:gdLst/>
            <a:ahLst/>
            <a:cxnLst/>
            <a:rect l="l" t="t" r="r" b="b"/>
            <a:pathLst>
              <a:path w="4104513" h="4114800">
                <a:moveTo>
                  <a:pt x="0" y="0"/>
                </a:moveTo>
                <a:lnTo>
                  <a:pt x="4104513" y="0"/>
                </a:lnTo>
                <a:lnTo>
                  <a:pt x="410451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12998019" y="4062505"/>
            <a:ext cx="3987828" cy="3250080"/>
          </a:xfrm>
          <a:custGeom>
            <a:avLst/>
            <a:gdLst/>
            <a:ahLst/>
            <a:cxnLst/>
            <a:rect l="l" t="t" r="r" b="b"/>
            <a:pathLst>
              <a:path w="3987828" h="3250080">
                <a:moveTo>
                  <a:pt x="0" y="0"/>
                </a:moveTo>
                <a:lnTo>
                  <a:pt x="3987829" y="0"/>
                </a:lnTo>
                <a:lnTo>
                  <a:pt x="3987829" y="3250080"/>
                </a:lnTo>
                <a:lnTo>
                  <a:pt x="0" y="325008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6380986" y="1898252"/>
            <a:ext cx="1322579" cy="3992692"/>
          </a:xfrm>
          <a:custGeom>
            <a:avLst/>
            <a:gdLst/>
            <a:ahLst/>
            <a:cxnLst/>
            <a:rect l="l" t="t" r="r" b="b"/>
            <a:pathLst>
              <a:path w="1322579" h="3992692">
                <a:moveTo>
                  <a:pt x="0" y="0"/>
                </a:moveTo>
                <a:lnTo>
                  <a:pt x="1322579" y="0"/>
                </a:lnTo>
                <a:lnTo>
                  <a:pt x="1322579" y="3992692"/>
                </a:lnTo>
                <a:lnTo>
                  <a:pt x="0" y="3992692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3430505" y="6176694"/>
            <a:ext cx="3514280" cy="2525889"/>
          </a:xfrm>
          <a:custGeom>
            <a:avLst/>
            <a:gdLst/>
            <a:ahLst/>
            <a:cxnLst/>
            <a:rect l="l" t="t" r="r" b="b"/>
            <a:pathLst>
              <a:path w="3514280" h="2525889">
                <a:moveTo>
                  <a:pt x="0" y="0"/>
                </a:moveTo>
                <a:lnTo>
                  <a:pt x="3514281" y="0"/>
                </a:lnTo>
                <a:lnTo>
                  <a:pt x="3514281" y="2525889"/>
                </a:lnTo>
                <a:lnTo>
                  <a:pt x="0" y="2525889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8961862" y="4176628"/>
            <a:ext cx="3387465" cy="3112234"/>
          </a:xfrm>
          <a:custGeom>
            <a:avLst/>
            <a:gdLst/>
            <a:ahLst/>
            <a:cxnLst/>
            <a:rect l="l" t="t" r="r" b="b"/>
            <a:pathLst>
              <a:path w="3387465" h="3112234">
                <a:moveTo>
                  <a:pt x="0" y="0"/>
                </a:moveTo>
                <a:lnTo>
                  <a:pt x="3387465" y="0"/>
                </a:lnTo>
                <a:lnTo>
                  <a:pt x="3387465" y="3112234"/>
                </a:lnTo>
                <a:lnTo>
                  <a:pt x="0" y="3112234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grpSp>
        <p:nvGrpSpPr>
          <p:cNvPr id="23" name="Group 23"/>
          <p:cNvGrpSpPr/>
          <p:nvPr/>
        </p:nvGrpSpPr>
        <p:grpSpPr>
          <a:xfrm>
            <a:off x="6192107" y="860753"/>
            <a:ext cx="9690730" cy="1505431"/>
            <a:chOff x="0" y="0"/>
            <a:chExt cx="12920974" cy="2007242"/>
          </a:xfrm>
        </p:grpSpPr>
        <p:sp>
          <p:nvSpPr>
            <p:cNvPr id="24" name="TextBox 24"/>
            <p:cNvSpPr txBox="1"/>
            <p:nvPr/>
          </p:nvSpPr>
          <p:spPr>
            <a:xfrm>
              <a:off x="0" y="57150"/>
              <a:ext cx="12920974" cy="11131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335"/>
                </a:lnSpc>
              </a:pPr>
              <a:r>
                <a:rPr lang="en-US" sz="5759">
                  <a:solidFill>
                    <a:srgbClr val="FF914D"/>
                  </a:solidFill>
                  <a:latin typeface="Paytone One"/>
                  <a:ea typeface="Paytone One"/>
                  <a:cs typeface="Paytone One"/>
                  <a:sym typeface="Paytone One"/>
                </a:rPr>
                <a:t>Nguyên vật liệu</a:t>
              </a: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1292967" y="1519012"/>
              <a:ext cx="10335040" cy="4890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41"/>
                </a:lnSpc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B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16584" y="1028700"/>
            <a:ext cx="796826" cy="869552"/>
          </a:xfrm>
          <a:custGeom>
            <a:avLst/>
            <a:gdLst/>
            <a:ahLst/>
            <a:cxnLst/>
            <a:rect l="l" t="t" r="r" b="b"/>
            <a:pathLst>
              <a:path w="796826" h="869552">
                <a:moveTo>
                  <a:pt x="0" y="0"/>
                </a:moveTo>
                <a:lnTo>
                  <a:pt x="796826" y="0"/>
                </a:lnTo>
                <a:lnTo>
                  <a:pt x="796826" y="869552"/>
                </a:lnTo>
                <a:lnTo>
                  <a:pt x="0" y="8695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530569">
            <a:off x="16801079" y="4721989"/>
            <a:ext cx="676920" cy="850014"/>
          </a:xfrm>
          <a:custGeom>
            <a:avLst/>
            <a:gdLst/>
            <a:ahLst/>
            <a:cxnLst/>
            <a:rect l="l" t="t" r="r" b="b"/>
            <a:pathLst>
              <a:path w="676920" h="850014">
                <a:moveTo>
                  <a:pt x="0" y="0"/>
                </a:moveTo>
                <a:lnTo>
                  <a:pt x="676920" y="0"/>
                </a:lnTo>
                <a:lnTo>
                  <a:pt x="676920" y="850014"/>
                </a:lnTo>
                <a:lnTo>
                  <a:pt x="0" y="85001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505722">
            <a:off x="15761505" y="817603"/>
            <a:ext cx="962819" cy="542680"/>
          </a:xfrm>
          <a:custGeom>
            <a:avLst/>
            <a:gdLst/>
            <a:ahLst/>
            <a:cxnLst/>
            <a:rect l="l" t="t" r="r" b="b"/>
            <a:pathLst>
              <a:path w="962819" h="542680">
                <a:moveTo>
                  <a:pt x="0" y="0"/>
                </a:moveTo>
                <a:lnTo>
                  <a:pt x="962819" y="0"/>
                </a:lnTo>
                <a:lnTo>
                  <a:pt x="962819" y="542680"/>
                </a:lnTo>
                <a:lnTo>
                  <a:pt x="0" y="54268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0235089" y="9635968"/>
            <a:ext cx="841010" cy="917769"/>
          </a:xfrm>
          <a:custGeom>
            <a:avLst/>
            <a:gdLst/>
            <a:ahLst/>
            <a:cxnLst/>
            <a:rect l="l" t="t" r="r" b="b"/>
            <a:pathLst>
              <a:path w="841010" h="917769">
                <a:moveTo>
                  <a:pt x="0" y="0"/>
                </a:moveTo>
                <a:lnTo>
                  <a:pt x="841011" y="0"/>
                </a:lnTo>
                <a:lnTo>
                  <a:pt x="841011" y="917769"/>
                </a:lnTo>
                <a:lnTo>
                  <a:pt x="0" y="9177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530569">
            <a:off x="4697362" y="-226086"/>
            <a:ext cx="605539" cy="760380"/>
          </a:xfrm>
          <a:custGeom>
            <a:avLst/>
            <a:gdLst/>
            <a:ahLst/>
            <a:cxnLst/>
            <a:rect l="l" t="t" r="r" b="b"/>
            <a:pathLst>
              <a:path w="605539" h="760380">
                <a:moveTo>
                  <a:pt x="0" y="0"/>
                </a:moveTo>
                <a:lnTo>
                  <a:pt x="605539" y="0"/>
                </a:lnTo>
                <a:lnTo>
                  <a:pt x="605539" y="760380"/>
                </a:lnTo>
                <a:lnTo>
                  <a:pt x="0" y="76038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530569">
            <a:off x="4870353" y="9575918"/>
            <a:ext cx="712118" cy="894212"/>
          </a:xfrm>
          <a:custGeom>
            <a:avLst/>
            <a:gdLst/>
            <a:ahLst/>
            <a:cxnLst/>
            <a:rect l="l" t="t" r="r" b="b"/>
            <a:pathLst>
              <a:path w="712118" h="894212">
                <a:moveTo>
                  <a:pt x="0" y="0"/>
                </a:moveTo>
                <a:lnTo>
                  <a:pt x="712118" y="0"/>
                </a:lnTo>
                <a:lnTo>
                  <a:pt x="712118" y="894212"/>
                </a:lnTo>
                <a:lnTo>
                  <a:pt x="0" y="89421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6758897" y="2482665"/>
            <a:ext cx="780413" cy="851641"/>
          </a:xfrm>
          <a:custGeom>
            <a:avLst/>
            <a:gdLst/>
            <a:ahLst/>
            <a:cxnLst/>
            <a:rect l="l" t="t" r="r" b="b"/>
            <a:pathLst>
              <a:path w="780413" h="851641">
                <a:moveTo>
                  <a:pt x="0" y="0"/>
                </a:moveTo>
                <a:lnTo>
                  <a:pt x="780413" y="0"/>
                </a:lnTo>
                <a:lnTo>
                  <a:pt x="780413" y="851641"/>
                </a:lnTo>
                <a:lnTo>
                  <a:pt x="0" y="85164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505722">
            <a:off x="9237698" y="-117236"/>
            <a:ext cx="962819" cy="542680"/>
          </a:xfrm>
          <a:custGeom>
            <a:avLst/>
            <a:gdLst/>
            <a:ahLst/>
            <a:cxnLst/>
            <a:rect l="l" t="t" r="r" b="b"/>
            <a:pathLst>
              <a:path w="962819" h="542680">
                <a:moveTo>
                  <a:pt x="0" y="0"/>
                </a:moveTo>
                <a:lnTo>
                  <a:pt x="962818" y="0"/>
                </a:lnTo>
                <a:lnTo>
                  <a:pt x="962818" y="542680"/>
                </a:lnTo>
                <a:lnTo>
                  <a:pt x="0" y="54268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505722">
            <a:off x="-80808" y="3791165"/>
            <a:ext cx="962819" cy="542680"/>
          </a:xfrm>
          <a:custGeom>
            <a:avLst/>
            <a:gdLst/>
            <a:ahLst/>
            <a:cxnLst/>
            <a:rect l="l" t="t" r="r" b="b"/>
            <a:pathLst>
              <a:path w="962819" h="542680">
                <a:moveTo>
                  <a:pt x="0" y="0"/>
                </a:moveTo>
                <a:lnTo>
                  <a:pt x="962819" y="0"/>
                </a:lnTo>
                <a:lnTo>
                  <a:pt x="962819" y="542680"/>
                </a:lnTo>
                <a:lnTo>
                  <a:pt x="0" y="54268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11" name="Group 11"/>
          <p:cNvGrpSpPr/>
          <p:nvPr/>
        </p:nvGrpSpPr>
        <p:grpSpPr>
          <a:xfrm>
            <a:off x="1028700" y="576318"/>
            <a:ext cx="16791136" cy="9378579"/>
            <a:chOff x="0" y="0"/>
            <a:chExt cx="4422357" cy="2470079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422357" cy="2470078"/>
            </a:xfrm>
            <a:custGeom>
              <a:avLst/>
              <a:gdLst/>
              <a:ahLst/>
              <a:cxnLst/>
              <a:rect l="l" t="t" r="r" b="b"/>
              <a:pathLst>
                <a:path w="4422357" h="2470078">
                  <a:moveTo>
                    <a:pt x="23515" y="0"/>
                  </a:moveTo>
                  <a:lnTo>
                    <a:pt x="4398842" y="0"/>
                  </a:lnTo>
                  <a:cubicBezTo>
                    <a:pt x="4411829" y="0"/>
                    <a:pt x="4422357" y="10528"/>
                    <a:pt x="4422357" y="23515"/>
                  </a:cubicBezTo>
                  <a:lnTo>
                    <a:pt x="4422357" y="2446564"/>
                  </a:lnTo>
                  <a:cubicBezTo>
                    <a:pt x="4422357" y="2459551"/>
                    <a:pt x="4411829" y="2470078"/>
                    <a:pt x="4398842" y="2470078"/>
                  </a:cubicBezTo>
                  <a:lnTo>
                    <a:pt x="23515" y="2470078"/>
                  </a:lnTo>
                  <a:cubicBezTo>
                    <a:pt x="10528" y="2470078"/>
                    <a:pt x="0" y="2459551"/>
                    <a:pt x="0" y="2446564"/>
                  </a:cubicBezTo>
                  <a:lnTo>
                    <a:pt x="0" y="23515"/>
                  </a:lnTo>
                  <a:cubicBezTo>
                    <a:pt x="0" y="10528"/>
                    <a:pt x="10528" y="0"/>
                    <a:pt x="23515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4422357" cy="25081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10544960" y="8937799"/>
            <a:ext cx="4600533" cy="1615937"/>
          </a:xfrm>
          <a:custGeom>
            <a:avLst/>
            <a:gdLst/>
            <a:ahLst/>
            <a:cxnLst/>
            <a:rect l="l" t="t" r="r" b="b"/>
            <a:pathLst>
              <a:path w="4600533" h="1615937">
                <a:moveTo>
                  <a:pt x="0" y="0"/>
                </a:moveTo>
                <a:lnTo>
                  <a:pt x="4600534" y="0"/>
                </a:lnTo>
                <a:lnTo>
                  <a:pt x="4600534" y="1615938"/>
                </a:lnTo>
                <a:lnTo>
                  <a:pt x="0" y="161593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5944427" y="8937799"/>
            <a:ext cx="4600533" cy="1615937"/>
          </a:xfrm>
          <a:custGeom>
            <a:avLst/>
            <a:gdLst/>
            <a:ahLst/>
            <a:cxnLst/>
            <a:rect l="l" t="t" r="r" b="b"/>
            <a:pathLst>
              <a:path w="4600533" h="1615937">
                <a:moveTo>
                  <a:pt x="0" y="0"/>
                </a:moveTo>
                <a:lnTo>
                  <a:pt x="4600533" y="0"/>
                </a:lnTo>
                <a:lnTo>
                  <a:pt x="4600533" y="1615938"/>
                </a:lnTo>
                <a:lnTo>
                  <a:pt x="0" y="161593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916584" y="8903613"/>
            <a:ext cx="5027843" cy="1615937"/>
          </a:xfrm>
          <a:custGeom>
            <a:avLst/>
            <a:gdLst/>
            <a:ahLst/>
            <a:cxnLst/>
            <a:rect l="l" t="t" r="r" b="b"/>
            <a:pathLst>
              <a:path w="5027843" h="1615937">
                <a:moveTo>
                  <a:pt x="0" y="0"/>
                </a:moveTo>
                <a:lnTo>
                  <a:pt x="5027843" y="0"/>
                </a:lnTo>
                <a:lnTo>
                  <a:pt x="5027843" y="1615938"/>
                </a:lnTo>
                <a:lnTo>
                  <a:pt x="0" y="161593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t="-4644" b="-4644"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4685581" y="8867006"/>
            <a:ext cx="4600533" cy="1615937"/>
          </a:xfrm>
          <a:custGeom>
            <a:avLst/>
            <a:gdLst/>
            <a:ahLst/>
            <a:cxnLst/>
            <a:rect l="l" t="t" r="r" b="b"/>
            <a:pathLst>
              <a:path w="4600533" h="1615937">
                <a:moveTo>
                  <a:pt x="0" y="0"/>
                </a:moveTo>
                <a:lnTo>
                  <a:pt x="4600533" y="0"/>
                </a:lnTo>
                <a:lnTo>
                  <a:pt x="4600533" y="1615938"/>
                </a:lnTo>
                <a:lnTo>
                  <a:pt x="0" y="161593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1529224" y="2638478"/>
            <a:ext cx="7959925" cy="4043136"/>
          </a:xfrm>
          <a:custGeom>
            <a:avLst/>
            <a:gdLst/>
            <a:ahLst/>
            <a:cxnLst/>
            <a:rect l="l" t="t" r="r" b="b"/>
            <a:pathLst>
              <a:path w="7959925" h="4043136">
                <a:moveTo>
                  <a:pt x="0" y="0"/>
                </a:moveTo>
                <a:lnTo>
                  <a:pt x="7959925" y="0"/>
                </a:lnTo>
                <a:lnTo>
                  <a:pt x="7959925" y="4043136"/>
                </a:lnTo>
                <a:lnTo>
                  <a:pt x="0" y="4043136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b="-99999"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9498204" y="2749263"/>
            <a:ext cx="7761096" cy="3932351"/>
          </a:xfrm>
          <a:custGeom>
            <a:avLst/>
            <a:gdLst/>
            <a:ahLst/>
            <a:cxnLst/>
            <a:rect l="l" t="t" r="r" b="b"/>
            <a:pathLst>
              <a:path w="7761096" h="3932351">
                <a:moveTo>
                  <a:pt x="0" y="0"/>
                </a:moveTo>
                <a:lnTo>
                  <a:pt x="7761096" y="0"/>
                </a:lnTo>
                <a:lnTo>
                  <a:pt x="7761096" y="3932351"/>
                </a:lnTo>
                <a:lnTo>
                  <a:pt x="0" y="3932351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t="-100498"/>
            </a:stretch>
          </a:blipFill>
        </p:spPr>
      </p:sp>
      <p:sp>
        <p:nvSpPr>
          <p:cNvPr id="20" name="TextBox 20"/>
          <p:cNvSpPr txBox="1"/>
          <p:nvPr/>
        </p:nvSpPr>
        <p:spPr>
          <a:xfrm>
            <a:off x="6761158" y="1997631"/>
            <a:ext cx="4548581" cy="3691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41"/>
              </a:lnSpc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B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16584" y="1028700"/>
            <a:ext cx="796826" cy="869552"/>
          </a:xfrm>
          <a:custGeom>
            <a:avLst/>
            <a:gdLst/>
            <a:ahLst/>
            <a:cxnLst/>
            <a:rect l="l" t="t" r="r" b="b"/>
            <a:pathLst>
              <a:path w="796826" h="869552">
                <a:moveTo>
                  <a:pt x="0" y="0"/>
                </a:moveTo>
                <a:lnTo>
                  <a:pt x="796826" y="0"/>
                </a:lnTo>
                <a:lnTo>
                  <a:pt x="796826" y="869552"/>
                </a:lnTo>
                <a:lnTo>
                  <a:pt x="0" y="8695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530569">
            <a:off x="16801079" y="4721989"/>
            <a:ext cx="676920" cy="850014"/>
          </a:xfrm>
          <a:custGeom>
            <a:avLst/>
            <a:gdLst/>
            <a:ahLst/>
            <a:cxnLst/>
            <a:rect l="l" t="t" r="r" b="b"/>
            <a:pathLst>
              <a:path w="676920" h="850014">
                <a:moveTo>
                  <a:pt x="0" y="0"/>
                </a:moveTo>
                <a:lnTo>
                  <a:pt x="676920" y="0"/>
                </a:lnTo>
                <a:lnTo>
                  <a:pt x="676920" y="850014"/>
                </a:lnTo>
                <a:lnTo>
                  <a:pt x="0" y="85001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505722">
            <a:off x="15761505" y="817603"/>
            <a:ext cx="962819" cy="542680"/>
          </a:xfrm>
          <a:custGeom>
            <a:avLst/>
            <a:gdLst/>
            <a:ahLst/>
            <a:cxnLst/>
            <a:rect l="l" t="t" r="r" b="b"/>
            <a:pathLst>
              <a:path w="962819" h="542680">
                <a:moveTo>
                  <a:pt x="0" y="0"/>
                </a:moveTo>
                <a:lnTo>
                  <a:pt x="962819" y="0"/>
                </a:lnTo>
                <a:lnTo>
                  <a:pt x="962819" y="542680"/>
                </a:lnTo>
                <a:lnTo>
                  <a:pt x="0" y="54268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0235089" y="9635968"/>
            <a:ext cx="841010" cy="917769"/>
          </a:xfrm>
          <a:custGeom>
            <a:avLst/>
            <a:gdLst/>
            <a:ahLst/>
            <a:cxnLst/>
            <a:rect l="l" t="t" r="r" b="b"/>
            <a:pathLst>
              <a:path w="841010" h="917769">
                <a:moveTo>
                  <a:pt x="0" y="0"/>
                </a:moveTo>
                <a:lnTo>
                  <a:pt x="841011" y="0"/>
                </a:lnTo>
                <a:lnTo>
                  <a:pt x="841011" y="917769"/>
                </a:lnTo>
                <a:lnTo>
                  <a:pt x="0" y="9177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530569">
            <a:off x="4697362" y="-226086"/>
            <a:ext cx="605539" cy="760380"/>
          </a:xfrm>
          <a:custGeom>
            <a:avLst/>
            <a:gdLst/>
            <a:ahLst/>
            <a:cxnLst/>
            <a:rect l="l" t="t" r="r" b="b"/>
            <a:pathLst>
              <a:path w="605539" h="760380">
                <a:moveTo>
                  <a:pt x="0" y="0"/>
                </a:moveTo>
                <a:lnTo>
                  <a:pt x="605539" y="0"/>
                </a:lnTo>
                <a:lnTo>
                  <a:pt x="605539" y="760380"/>
                </a:lnTo>
                <a:lnTo>
                  <a:pt x="0" y="76038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530569">
            <a:off x="4870353" y="9575918"/>
            <a:ext cx="712118" cy="894212"/>
          </a:xfrm>
          <a:custGeom>
            <a:avLst/>
            <a:gdLst/>
            <a:ahLst/>
            <a:cxnLst/>
            <a:rect l="l" t="t" r="r" b="b"/>
            <a:pathLst>
              <a:path w="712118" h="894212">
                <a:moveTo>
                  <a:pt x="0" y="0"/>
                </a:moveTo>
                <a:lnTo>
                  <a:pt x="712118" y="0"/>
                </a:lnTo>
                <a:lnTo>
                  <a:pt x="712118" y="894212"/>
                </a:lnTo>
                <a:lnTo>
                  <a:pt x="0" y="89421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6758897" y="2482665"/>
            <a:ext cx="780413" cy="851641"/>
          </a:xfrm>
          <a:custGeom>
            <a:avLst/>
            <a:gdLst/>
            <a:ahLst/>
            <a:cxnLst/>
            <a:rect l="l" t="t" r="r" b="b"/>
            <a:pathLst>
              <a:path w="780413" h="851641">
                <a:moveTo>
                  <a:pt x="0" y="0"/>
                </a:moveTo>
                <a:lnTo>
                  <a:pt x="780413" y="0"/>
                </a:lnTo>
                <a:lnTo>
                  <a:pt x="780413" y="851641"/>
                </a:lnTo>
                <a:lnTo>
                  <a:pt x="0" y="85164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505722">
            <a:off x="9237698" y="-117236"/>
            <a:ext cx="962819" cy="542680"/>
          </a:xfrm>
          <a:custGeom>
            <a:avLst/>
            <a:gdLst/>
            <a:ahLst/>
            <a:cxnLst/>
            <a:rect l="l" t="t" r="r" b="b"/>
            <a:pathLst>
              <a:path w="962819" h="542680">
                <a:moveTo>
                  <a:pt x="0" y="0"/>
                </a:moveTo>
                <a:lnTo>
                  <a:pt x="962818" y="0"/>
                </a:lnTo>
                <a:lnTo>
                  <a:pt x="962818" y="542680"/>
                </a:lnTo>
                <a:lnTo>
                  <a:pt x="0" y="54268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505722">
            <a:off x="-80808" y="3791165"/>
            <a:ext cx="962819" cy="542680"/>
          </a:xfrm>
          <a:custGeom>
            <a:avLst/>
            <a:gdLst/>
            <a:ahLst/>
            <a:cxnLst/>
            <a:rect l="l" t="t" r="r" b="b"/>
            <a:pathLst>
              <a:path w="962819" h="542680">
                <a:moveTo>
                  <a:pt x="0" y="0"/>
                </a:moveTo>
                <a:lnTo>
                  <a:pt x="962819" y="0"/>
                </a:lnTo>
                <a:lnTo>
                  <a:pt x="962819" y="542680"/>
                </a:lnTo>
                <a:lnTo>
                  <a:pt x="0" y="54268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11" name="Group 11"/>
          <p:cNvGrpSpPr/>
          <p:nvPr/>
        </p:nvGrpSpPr>
        <p:grpSpPr>
          <a:xfrm>
            <a:off x="1028700" y="576318"/>
            <a:ext cx="16791136" cy="9378579"/>
            <a:chOff x="0" y="0"/>
            <a:chExt cx="4422357" cy="2470079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422357" cy="2470078"/>
            </a:xfrm>
            <a:custGeom>
              <a:avLst/>
              <a:gdLst/>
              <a:ahLst/>
              <a:cxnLst/>
              <a:rect l="l" t="t" r="r" b="b"/>
              <a:pathLst>
                <a:path w="4422357" h="2470078">
                  <a:moveTo>
                    <a:pt x="23515" y="0"/>
                  </a:moveTo>
                  <a:lnTo>
                    <a:pt x="4398842" y="0"/>
                  </a:lnTo>
                  <a:cubicBezTo>
                    <a:pt x="4411829" y="0"/>
                    <a:pt x="4422357" y="10528"/>
                    <a:pt x="4422357" y="23515"/>
                  </a:cubicBezTo>
                  <a:lnTo>
                    <a:pt x="4422357" y="2446564"/>
                  </a:lnTo>
                  <a:cubicBezTo>
                    <a:pt x="4422357" y="2459551"/>
                    <a:pt x="4411829" y="2470078"/>
                    <a:pt x="4398842" y="2470078"/>
                  </a:cubicBezTo>
                  <a:lnTo>
                    <a:pt x="23515" y="2470078"/>
                  </a:lnTo>
                  <a:cubicBezTo>
                    <a:pt x="10528" y="2470078"/>
                    <a:pt x="0" y="2459551"/>
                    <a:pt x="0" y="2446564"/>
                  </a:cubicBezTo>
                  <a:lnTo>
                    <a:pt x="0" y="23515"/>
                  </a:lnTo>
                  <a:cubicBezTo>
                    <a:pt x="0" y="10528"/>
                    <a:pt x="10528" y="0"/>
                    <a:pt x="23515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4422357" cy="25081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10544960" y="8937799"/>
            <a:ext cx="4600533" cy="1615937"/>
          </a:xfrm>
          <a:custGeom>
            <a:avLst/>
            <a:gdLst/>
            <a:ahLst/>
            <a:cxnLst/>
            <a:rect l="l" t="t" r="r" b="b"/>
            <a:pathLst>
              <a:path w="4600533" h="1615937">
                <a:moveTo>
                  <a:pt x="0" y="0"/>
                </a:moveTo>
                <a:lnTo>
                  <a:pt x="4600534" y="0"/>
                </a:lnTo>
                <a:lnTo>
                  <a:pt x="4600534" y="1615938"/>
                </a:lnTo>
                <a:lnTo>
                  <a:pt x="0" y="161593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5944427" y="8937799"/>
            <a:ext cx="4600533" cy="1615937"/>
          </a:xfrm>
          <a:custGeom>
            <a:avLst/>
            <a:gdLst/>
            <a:ahLst/>
            <a:cxnLst/>
            <a:rect l="l" t="t" r="r" b="b"/>
            <a:pathLst>
              <a:path w="4600533" h="1615937">
                <a:moveTo>
                  <a:pt x="0" y="0"/>
                </a:moveTo>
                <a:lnTo>
                  <a:pt x="4600533" y="0"/>
                </a:lnTo>
                <a:lnTo>
                  <a:pt x="4600533" y="1615938"/>
                </a:lnTo>
                <a:lnTo>
                  <a:pt x="0" y="161593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916584" y="8903613"/>
            <a:ext cx="5027843" cy="1615937"/>
          </a:xfrm>
          <a:custGeom>
            <a:avLst/>
            <a:gdLst/>
            <a:ahLst/>
            <a:cxnLst/>
            <a:rect l="l" t="t" r="r" b="b"/>
            <a:pathLst>
              <a:path w="5027843" h="1615937">
                <a:moveTo>
                  <a:pt x="0" y="0"/>
                </a:moveTo>
                <a:lnTo>
                  <a:pt x="5027843" y="0"/>
                </a:lnTo>
                <a:lnTo>
                  <a:pt x="5027843" y="1615938"/>
                </a:lnTo>
                <a:lnTo>
                  <a:pt x="0" y="161593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t="-4644" b="-4644"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4685581" y="8867006"/>
            <a:ext cx="4600533" cy="1615937"/>
          </a:xfrm>
          <a:custGeom>
            <a:avLst/>
            <a:gdLst/>
            <a:ahLst/>
            <a:cxnLst/>
            <a:rect l="l" t="t" r="r" b="b"/>
            <a:pathLst>
              <a:path w="4600533" h="1615937">
                <a:moveTo>
                  <a:pt x="0" y="0"/>
                </a:moveTo>
                <a:lnTo>
                  <a:pt x="4600533" y="0"/>
                </a:lnTo>
                <a:lnTo>
                  <a:pt x="4600533" y="1615938"/>
                </a:lnTo>
                <a:lnTo>
                  <a:pt x="0" y="161593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2182122" y="1281885"/>
            <a:ext cx="7096012" cy="7082152"/>
          </a:xfrm>
          <a:custGeom>
            <a:avLst/>
            <a:gdLst/>
            <a:ahLst/>
            <a:cxnLst/>
            <a:rect l="l" t="t" r="r" b="b"/>
            <a:pathLst>
              <a:path w="7096012" h="7082152">
                <a:moveTo>
                  <a:pt x="0" y="0"/>
                </a:moveTo>
                <a:lnTo>
                  <a:pt x="7096012" y="0"/>
                </a:lnTo>
                <a:lnTo>
                  <a:pt x="7096012" y="7082152"/>
                </a:lnTo>
                <a:lnTo>
                  <a:pt x="0" y="7082152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9719107" y="1281885"/>
            <a:ext cx="6330583" cy="6916162"/>
          </a:xfrm>
          <a:custGeom>
            <a:avLst/>
            <a:gdLst/>
            <a:ahLst/>
            <a:cxnLst/>
            <a:rect l="l" t="t" r="r" b="b"/>
            <a:pathLst>
              <a:path w="6330583" h="6916162">
                <a:moveTo>
                  <a:pt x="0" y="0"/>
                </a:moveTo>
                <a:lnTo>
                  <a:pt x="6330583" y="0"/>
                </a:lnTo>
                <a:lnTo>
                  <a:pt x="6330583" y="6916162"/>
                </a:lnTo>
                <a:lnTo>
                  <a:pt x="0" y="6916162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20" name="TextBox 20"/>
          <p:cNvSpPr txBox="1"/>
          <p:nvPr/>
        </p:nvSpPr>
        <p:spPr>
          <a:xfrm>
            <a:off x="6761158" y="1997631"/>
            <a:ext cx="4548581" cy="3691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41"/>
              </a:lnSpc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B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16584" y="1028700"/>
            <a:ext cx="796826" cy="869552"/>
          </a:xfrm>
          <a:custGeom>
            <a:avLst/>
            <a:gdLst/>
            <a:ahLst/>
            <a:cxnLst/>
            <a:rect l="l" t="t" r="r" b="b"/>
            <a:pathLst>
              <a:path w="796826" h="869552">
                <a:moveTo>
                  <a:pt x="0" y="0"/>
                </a:moveTo>
                <a:lnTo>
                  <a:pt x="796826" y="0"/>
                </a:lnTo>
                <a:lnTo>
                  <a:pt x="796826" y="869552"/>
                </a:lnTo>
                <a:lnTo>
                  <a:pt x="0" y="8695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530569">
            <a:off x="16801079" y="4721989"/>
            <a:ext cx="676920" cy="850014"/>
          </a:xfrm>
          <a:custGeom>
            <a:avLst/>
            <a:gdLst/>
            <a:ahLst/>
            <a:cxnLst/>
            <a:rect l="l" t="t" r="r" b="b"/>
            <a:pathLst>
              <a:path w="676920" h="850014">
                <a:moveTo>
                  <a:pt x="0" y="0"/>
                </a:moveTo>
                <a:lnTo>
                  <a:pt x="676920" y="0"/>
                </a:lnTo>
                <a:lnTo>
                  <a:pt x="676920" y="850014"/>
                </a:lnTo>
                <a:lnTo>
                  <a:pt x="0" y="85001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505722">
            <a:off x="15761505" y="817603"/>
            <a:ext cx="962819" cy="542680"/>
          </a:xfrm>
          <a:custGeom>
            <a:avLst/>
            <a:gdLst/>
            <a:ahLst/>
            <a:cxnLst/>
            <a:rect l="l" t="t" r="r" b="b"/>
            <a:pathLst>
              <a:path w="962819" h="542680">
                <a:moveTo>
                  <a:pt x="0" y="0"/>
                </a:moveTo>
                <a:lnTo>
                  <a:pt x="962819" y="0"/>
                </a:lnTo>
                <a:lnTo>
                  <a:pt x="962819" y="542680"/>
                </a:lnTo>
                <a:lnTo>
                  <a:pt x="0" y="54268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0235089" y="9635968"/>
            <a:ext cx="841010" cy="917769"/>
          </a:xfrm>
          <a:custGeom>
            <a:avLst/>
            <a:gdLst/>
            <a:ahLst/>
            <a:cxnLst/>
            <a:rect l="l" t="t" r="r" b="b"/>
            <a:pathLst>
              <a:path w="841010" h="917769">
                <a:moveTo>
                  <a:pt x="0" y="0"/>
                </a:moveTo>
                <a:lnTo>
                  <a:pt x="841011" y="0"/>
                </a:lnTo>
                <a:lnTo>
                  <a:pt x="841011" y="917769"/>
                </a:lnTo>
                <a:lnTo>
                  <a:pt x="0" y="9177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530569">
            <a:off x="4697362" y="-226086"/>
            <a:ext cx="605539" cy="760380"/>
          </a:xfrm>
          <a:custGeom>
            <a:avLst/>
            <a:gdLst/>
            <a:ahLst/>
            <a:cxnLst/>
            <a:rect l="l" t="t" r="r" b="b"/>
            <a:pathLst>
              <a:path w="605539" h="760380">
                <a:moveTo>
                  <a:pt x="0" y="0"/>
                </a:moveTo>
                <a:lnTo>
                  <a:pt x="605539" y="0"/>
                </a:lnTo>
                <a:lnTo>
                  <a:pt x="605539" y="760380"/>
                </a:lnTo>
                <a:lnTo>
                  <a:pt x="0" y="76038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530569">
            <a:off x="4870353" y="9575918"/>
            <a:ext cx="712118" cy="894212"/>
          </a:xfrm>
          <a:custGeom>
            <a:avLst/>
            <a:gdLst/>
            <a:ahLst/>
            <a:cxnLst/>
            <a:rect l="l" t="t" r="r" b="b"/>
            <a:pathLst>
              <a:path w="712118" h="894212">
                <a:moveTo>
                  <a:pt x="0" y="0"/>
                </a:moveTo>
                <a:lnTo>
                  <a:pt x="712118" y="0"/>
                </a:lnTo>
                <a:lnTo>
                  <a:pt x="712118" y="894212"/>
                </a:lnTo>
                <a:lnTo>
                  <a:pt x="0" y="89421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6758897" y="2482665"/>
            <a:ext cx="780413" cy="851641"/>
          </a:xfrm>
          <a:custGeom>
            <a:avLst/>
            <a:gdLst/>
            <a:ahLst/>
            <a:cxnLst/>
            <a:rect l="l" t="t" r="r" b="b"/>
            <a:pathLst>
              <a:path w="780413" h="851641">
                <a:moveTo>
                  <a:pt x="0" y="0"/>
                </a:moveTo>
                <a:lnTo>
                  <a:pt x="780413" y="0"/>
                </a:lnTo>
                <a:lnTo>
                  <a:pt x="780413" y="851641"/>
                </a:lnTo>
                <a:lnTo>
                  <a:pt x="0" y="85164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505722">
            <a:off x="9237698" y="-117236"/>
            <a:ext cx="962819" cy="542680"/>
          </a:xfrm>
          <a:custGeom>
            <a:avLst/>
            <a:gdLst/>
            <a:ahLst/>
            <a:cxnLst/>
            <a:rect l="l" t="t" r="r" b="b"/>
            <a:pathLst>
              <a:path w="962819" h="542680">
                <a:moveTo>
                  <a:pt x="0" y="0"/>
                </a:moveTo>
                <a:lnTo>
                  <a:pt x="962818" y="0"/>
                </a:lnTo>
                <a:lnTo>
                  <a:pt x="962818" y="542680"/>
                </a:lnTo>
                <a:lnTo>
                  <a:pt x="0" y="54268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505722">
            <a:off x="-80808" y="3791165"/>
            <a:ext cx="962819" cy="542680"/>
          </a:xfrm>
          <a:custGeom>
            <a:avLst/>
            <a:gdLst/>
            <a:ahLst/>
            <a:cxnLst/>
            <a:rect l="l" t="t" r="r" b="b"/>
            <a:pathLst>
              <a:path w="962819" h="542680">
                <a:moveTo>
                  <a:pt x="0" y="0"/>
                </a:moveTo>
                <a:lnTo>
                  <a:pt x="962819" y="0"/>
                </a:lnTo>
                <a:lnTo>
                  <a:pt x="962819" y="542680"/>
                </a:lnTo>
                <a:lnTo>
                  <a:pt x="0" y="54268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11" name="Group 11"/>
          <p:cNvGrpSpPr/>
          <p:nvPr/>
        </p:nvGrpSpPr>
        <p:grpSpPr>
          <a:xfrm>
            <a:off x="1028700" y="576318"/>
            <a:ext cx="16791136" cy="9378579"/>
            <a:chOff x="0" y="0"/>
            <a:chExt cx="4422357" cy="2470079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422357" cy="2470078"/>
            </a:xfrm>
            <a:custGeom>
              <a:avLst/>
              <a:gdLst/>
              <a:ahLst/>
              <a:cxnLst/>
              <a:rect l="l" t="t" r="r" b="b"/>
              <a:pathLst>
                <a:path w="4422357" h="2470078">
                  <a:moveTo>
                    <a:pt x="23515" y="0"/>
                  </a:moveTo>
                  <a:lnTo>
                    <a:pt x="4398842" y="0"/>
                  </a:lnTo>
                  <a:cubicBezTo>
                    <a:pt x="4411829" y="0"/>
                    <a:pt x="4422357" y="10528"/>
                    <a:pt x="4422357" y="23515"/>
                  </a:cubicBezTo>
                  <a:lnTo>
                    <a:pt x="4422357" y="2446564"/>
                  </a:lnTo>
                  <a:cubicBezTo>
                    <a:pt x="4422357" y="2459551"/>
                    <a:pt x="4411829" y="2470078"/>
                    <a:pt x="4398842" y="2470078"/>
                  </a:cubicBezTo>
                  <a:lnTo>
                    <a:pt x="23515" y="2470078"/>
                  </a:lnTo>
                  <a:cubicBezTo>
                    <a:pt x="10528" y="2470078"/>
                    <a:pt x="0" y="2459551"/>
                    <a:pt x="0" y="2446564"/>
                  </a:cubicBezTo>
                  <a:lnTo>
                    <a:pt x="0" y="23515"/>
                  </a:lnTo>
                  <a:cubicBezTo>
                    <a:pt x="0" y="10528"/>
                    <a:pt x="10528" y="0"/>
                    <a:pt x="23515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4422357" cy="25081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10544960" y="8937799"/>
            <a:ext cx="4600533" cy="1615937"/>
          </a:xfrm>
          <a:custGeom>
            <a:avLst/>
            <a:gdLst/>
            <a:ahLst/>
            <a:cxnLst/>
            <a:rect l="l" t="t" r="r" b="b"/>
            <a:pathLst>
              <a:path w="4600533" h="1615937">
                <a:moveTo>
                  <a:pt x="0" y="0"/>
                </a:moveTo>
                <a:lnTo>
                  <a:pt x="4600534" y="0"/>
                </a:lnTo>
                <a:lnTo>
                  <a:pt x="4600534" y="1615938"/>
                </a:lnTo>
                <a:lnTo>
                  <a:pt x="0" y="161593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5944427" y="8937799"/>
            <a:ext cx="4600533" cy="1615937"/>
          </a:xfrm>
          <a:custGeom>
            <a:avLst/>
            <a:gdLst/>
            <a:ahLst/>
            <a:cxnLst/>
            <a:rect l="l" t="t" r="r" b="b"/>
            <a:pathLst>
              <a:path w="4600533" h="1615937">
                <a:moveTo>
                  <a:pt x="0" y="0"/>
                </a:moveTo>
                <a:lnTo>
                  <a:pt x="4600533" y="0"/>
                </a:lnTo>
                <a:lnTo>
                  <a:pt x="4600533" y="1615938"/>
                </a:lnTo>
                <a:lnTo>
                  <a:pt x="0" y="161593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916584" y="8903613"/>
            <a:ext cx="5027843" cy="1615937"/>
          </a:xfrm>
          <a:custGeom>
            <a:avLst/>
            <a:gdLst/>
            <a:ahLst/>
            <a:cxnLst/>
            <a:rect l="l" t="t" r="r" b="b"/>
            <a:pathLst>
              <a:path w="5027843" h="1615937">
                <a:moveTo>
                  <a:pt x="0" y="0"/>
                </a:moveTo>
                <a:lnTo>
                  <a:pt x="5027843" y="0"/>
                </a:lnTo>
                <a:lnTo>
                  <a:pt x="5027843" y="1615938"/>
                </a:lnTo>
                <a:lnTo>
                  <a:pt x="0" y="161593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t="-4644" b="-4644"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4685581" y="8867006"/>
            <a:ext cx="4600533" cy="1615937"/>
          </a:xfrm>
          <a:custGeom>
            <a:avLst/>
            <a:gdLst/>
            <a:ahLst/>
            <a:cxnLst/>
            <a:rect l="l" t="t" r="r" b="b"/>
            <a:pathLst>
              <a:path w="4600533" h="1615937">
                <a:moveTo>
                  <a:pt x="0" y="0"/>
                </a:moveTo>
                <a:lnTo>
                  <a:pt x="4600533" y="0"/>
                </a:lnTo>
                <a:lnTo>
                  <a:pt x="4600533" y="1615938"/>
                </a:lnTo>
                <a:lnTo>
                  <a:pt x="0" y="161593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5327844" y="676403"/>
            <a:ext cx="7733578" cy="8227210"/>
          </a:xfrm>
          <a:custGeom>
            <a:avLst/>
            <a:gdLst/>
            <a:ahLst/>
            <a:cxnLst/>
            <a:rect l="l" t="t" r="r" b="b"/>
            <a:pathLst>
              <a:path w="7733578" h="8227210">
                <a:moveTo>
                  <a:pt x="0" y="0"/>
                </a:moveTo>
                <a:lnTo>
                  <a:pt x="7733577" y="0"/>
                </a:lnTo>
                <a:lnTo>
                  <a:pt x="7733577" y="8227210"/>
                </a:lnTo>
                <a:lnTo>
                  <a:pt x="0" y="822721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6761158" y="1997631"/>
            <a:ext cx="4548581" cy="3691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41"/>
              </a:lnSpc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B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13410" y="576318"/>
            <a:ext cx="14861181" cy="9134363"/>
          </a:xfrm>
          <a:custGeom>
            <a:avLst/>
            <a:gdLst/>
            <a:ahLst/>
            <a:cxnLst/>
            <a:rect l="l" t="t" r="r" b="b"/>
            <a:pathLst>
              <a:path w="14861181" h="9134363">
                <a:moveTo>
                  <a:pt x="0" y="0"/>
                </a:moveTo>
                <a:lnTo>
                  <a:pt x="14861180" y="0"/>
                </a:lnTo>
                <a:lnTo>
                  <a:pt x="14861180" y="9134364"/>
                </a:lnTo>
                <a:lnTo>
                  <a:pt x="0" y="91343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16584" y="1028700"/>
            <a:ext cx="796826" cy="869552"/>
          </a:xfrm>
          <a:custGeom>
            <a:avLst/>
            <a:gdLst/>
            <a:ahLst/>
            <a:cxnLst/>
            <a:rect l="l" t="t" r="r" b="b"/>
            <a:pathLst>
              <a:path w="796826" h="869552">
                <a:moveTo>
                  <a:pt x="0" y="0"/>
                </a:moveTo>
                <a:lnTo>
                  <a:pt x="796826" y="0"/>
                </a:lnTo>
                <a:lnTo>
                  <a:pt x="796826" y="869552"/>
                </a:lnTo>
                <a:lnTo>
                  <a:pt x="0" y="8695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530569">
            <a:off x="16801079" y="4721989"/>
            <a:ext cx="676920" cy="850014"/>
          </a:xfrm>
          <a:custGeom>
            <a:avLst/>
            <a:gdLst/>
            <a:ahLst/>
            <a:cxnLst/>
            <a:rect l="l" t="t" r="r" b="b"/>
            <a:pathLst>
              <a:path w="676920" h="850014">
                <a:moveTo>
                  <a:pt x="0" y="0"/>
                </a:moveTo>
                <a:lnTo>
                  <a:pt x="676920" y="0"/>
                </a:lnTo>
                <a:lnTo>
                  <a:pt x="676920" y="850014"/>
                </a:lnTo>
                <a:lnTo>
                  <a:pt x="0" y="85001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505722">
            <a:off x="15761505" y="817603"/>
            <a:ext cx="962819" cy="542680"/>
          </a:xfrm>
          <a:custGeom>
            <a:avLst/>
            <a:gdLst/>
            <a:ahLst/>
            <a:cxnLst/>
            <a:rect l="l" t="t" r="r" b="b"/>
            <a:pathLst>
              <a:path w="962819" h="542680">
                <a:moveTo>
                  <a:pt x="0" y="0"/>
                </a:moveTo>
                <a:lnTo>
                  <a:pt x="962819" y="0"/>
                </a:lnTo>
                <a:lnTo>
                  <a:pt x="962819" y="542680"/>
                </a:lnTo>
                <a:lnTo>
                  <a:pt x="0" y="54268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0235089" y="9635968"/>
            <a:ext cx="841010" cy="917769"/>
          </a:xfrm>
          <a:custGeom>
            <a:avLst/>
            <a:gdLst/>
            <a:ahLst/>
            <a:cxnLst/>
            <a:rect l="l" t="t" r="r" b="b"/>
            <a:pathLst>
              <a:path w="841010" h="917769">
                <a:moveTo>
                  <a:pt x="0" y="0"/>
                </a:moveTo>
                <a:lnTo>
                  <a:pt x="841011" y="0"/>
                </a:lnTo>
                <a:lnTo>
                  <a:pt x="841011" y="917769"/>
                </a:lnTo>
                <a:lnTo>
                  <a:pt x="0" y="91776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530569">
            <a:off x="4697362" y="-226086"/>
            <a:ext cx="605539" cy="760380"/>
          </a:xfrm>
          <a:custGeom>
            <a:avLst/>
            <a:gdLst/>
            <a:ahLst/>
            <a:cxnLst/>
            <a:rect l="l" t="t" r="r" b="b"/>
            <a:pathLst>
              <a:path w="605539" h="760380">
                <a:moveTo>
                  <a:pt x="0" y="0"/>
                </a:moveTo>
                <a:lnTo>
                  <a:pt x="605539" y="0"/>
                </a:lnTo>
                <a:lnTo>
                  <a:pt x="605539" y="760380"/>
                </a:lnTo>
                <a:lnTo>
                  <a:pt x="0" y="76038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530569">
            <a:off x="4870353" y="9575918"/>
            <a:ext cx="712118" cy="894212"/>
          </a:xfrm>
          <a:custGeom>
            <a:avLst/>
            <a:gdLst/>
            <a:ahLst/>
            <a:cxnLst/>
            <a:rect l="l" t="t" r="r" b="b"/>
            <a:pathLst>
              <a:path w="712118" h="894212">
                <a:moveTo>
                  <a:pt x="0" y="0"/>
                </a:moveTo>
                <a:lnTo>
                  <a:pt x="712118" y="0"/>
                </a:lnTo>
                <a:lnTo>
                  <a:pt x="712118" y="894212"/>
                </a:lnTo>
                <a:lnTo>
                  <a:pt x="0" y="89421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6758897" y="2482665"/>
            <a:ext cx="780413" cy="851641"/>
          </a:xfrm>
          <a:custGeom>
            <a:avLst/>
            <a:gdLst/>
            <a:ahLst/>
            <a:cxnLst/>
            <a:rect l="l" t="t" r="r" b="b"/>
            <a:pathLst>
              <a:path w="780413" h="851641">
                <a:moveTo>
                  <a:pt x="0" y="0"/>
                </a:moveTo>
                <a:lnTo>
                  <a:pt x="780413" y="0"/>
                </a:lnTo>
                <a:lnTo>
                  <a:pt x="780413" y="851641"/>
                </a:lnTo>
                <a:lnTo>
                  <a:pt x="0" y="85164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505722">
            <a:off x="9237698" y="-117236"/>
            <a:ext cx="962819" cy="542680"/>
          </a:xfrm>
          <a:custGeom>
            <a:avLst/>
            <a:gdLst/>
            <a:ahLst/>
            <a:cxnLst/>
            <a:rect l="l" t="t" r="r" b="b"/>
            <a:pathLst>
              <a:path w="962819" h="542680">
                <a:moveTo>
                  <a:pt x="0" y="0"/>
                </a:moveTo>
                <a:lnTo>
                  <a:pt x="962818" y="0"/>
                </a:lnTo>
                <a:lnTo>
                  <a:pt x="962818" y="542680"/>
                </a:lnTo>
                <a:lnTo>
                  <a:pt x="0" y="54268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505722">
            <a:off x="-80808" y="3791165"/>
            <a:ext cx="962819" cy="542680"/>
          </a:xfrm>
          <a:custGeom>
            <a:avLst/>
            <a:gdLst/>
            <a:ahLst/>
            <a:cxnLst/>
            <a:rect l="l" t="t" r="r" b="b"/>
            <a:pathLst>
              <a:path w="962819" h="542680">
                <a:moveTo>
                  <a:pt x="0" y="0"/>
                </a:moveTo>
                <a:lnTo>
                  <a:pt x="962819" y="0"/>
                </a:lnTo>
                <a:lnTo>
                  <a:pt x="962819" y="542680"/>
                </a:lnTo>
                <a:lnTo>
                  <a:pt x="0" y="54268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2910766" y="5618981"/>
            <a:ext cx="4348534" cy="4114800"/>
          </a:xfrm>
          <a:custGeom>
            <a:avLst/>
            <a:gdLst/>
            <a:ahLst/>
            <a:cxnLst/>
            <a:rect l="l" t="t" r="r" b="b"/>
            <a:pathLst>
              <a:path w="4348534" h="4114800">
                <a:moveTo>
                  <a:pt x="0" y="0"/>
                </a:moveTo>
                <a:lnTo>
                  <a:pt x="4348534" y="0"/>
                </a:lnTo>
                <a:lnTo>
                  <a:pt x="434853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554631" y="5391168"/>
            <a:ext cx="3671781" cy="3708870"/>
          </a:xfrm>
          <a:custGeom>
            <a:avLst/>
            <a:gdLst/>
            <a:ahLst/>
            <a:cxnLst/>
            <a:rect l="l" t="t" r="r" b="b"/>
            <a:pathLst>
              <a:path w="3671781" h="3708870">
                <a:moveTo>
                  <a:pt x="0" y="0"/>
                </a:moveTo>
                <a:lnTo>
                  <a:pt x="3671781" y="0"/>
                </a:lnTo>
                <a:lnTo>
                  <a:pt x="3671781" y="3708869"/>
                </a:lnTo>
                <a:lnTo>
                  <a:pt x="0" y="3708869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grpSp>
        <p:nvGrpSpPr>
          <p:cNvPr id="14" name="Group 14"/>
          <p:cNvGrpSpPr/>
          <p:nvPr/>
        </p:nvGrpSpPr>
        <p:grpSpPr>
          <a:xfrm>
            <a:off x="4258395" y="3539255"/>
            <a:ext cx="9889460" cy="1735196"/>
            <a:chOff x="0" y="0"/>
            <a:chExt cx="13185946" cy="2313594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7625"/>
              <a:ext cx="13185946" cy="11715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600"/>
                </a:lnSpc>
              </a:pPr>
              <a:r>
                <a:rPr lang="en-US" sz="6000">
                  <a:solidFill>
                    <a:srgbClr val="FF914D"/>
                  </a:solidFill>
                  <a:latin typeface="Paytone One"/>
                  <a:ea typeface="Paytone One"/>
                  <a:cs typeface="Paytone One"/>
                  <a:sym typeface="Paytone One"/>
                </a:rPr>
                <a:t>Chào tạm biệt các bé!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319482" y="1678075"/>
              <a:ext cx="10546983" cy="6365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15"/>
                </a:lnSpc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13</Words>
  <Application>Microsoft Office PowerPoint</Application>
  <PresentationFormat>Custom</PresentationFormat>
  <Paragraphs>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Paytone One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Làm con bạch tuộc</dc:title>
  <dc:creator>NHAN</dc:creator>
  <cp:lastModifiedBy>Techsi.vn</cp:lastModifiedBy>
  <cp:revision>2</cp:revision>
  <dcterms:created xsi:type="dcterms:W3CDTF">2006-08-16T00:00:00Z</dcterms:created>
  <dcterms:modified xsi:type="dcterms:W3CDTF">2025-05-15T09:24:48Z</dcterms:modified>
  <dc:identifier>DAGOqBnj4_o</dc:identifier>
</cp:coreProperties>
</file>