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5693" y="3391332"/>
            <a:ext cx="6440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TIẾN VỀ PHÍA TRƯỚC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 C3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CHÀNH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65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CHƠI: CHI CHI CHÀNH CHÀNH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C3HS</cp:lastModifiedBy>
  <cp:revision>27</cp:revision>
  <dcterms:created xsi:type="dcterms:W3CDTF">2018-10-03T05:51:16Z</dcterms:created>
  <dcterms:modified xsi:type="dcterms:W3CDTF">2025-05-12T04:30:27Z</dcterms:modified>
</cp:coreProperties>
</file>