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57" r:id="rId4"/>
    <p:sldId id="258" r:id="rId5"/>
    <p:sldId id="263" r:id="rId6"/>
    <p:sldId id="259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91EE-3FD8-4175-B1AE-21BFEE12CA75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988C8-A35D-4F91-89CD-3CB6AE5E0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9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91EE-3FD8-4175-B1AE-21BFEE12CA75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988C8-A35D-4F91-89CD-3CB6AE5E0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477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91EE-3FD8-4175-B1AE-21BFEE12CA75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988C8-A35D-4F91-89CD-3CB6AE5E0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841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91EE-3FD8-4175-B1AE-21BFEE12CA75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988C8-A35D-4F91-89CD-3CB6AE5E0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58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91EE-3FD8-4175-B1AE-21BFEE12CA75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988C8-A35D-4F91-89CD-3CB6AE5E0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611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91EE-3FD8-4175-B1AE-21BFEE12CA75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988C8-A35D-4F91-89CD-3CB6AE5E0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40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91EE-3FD8-4175-B1AE-21BFEE12CA75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988C8-A35D-4F91-89CD-3CB6AE5E0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511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91EE-3FD8-4175-B1AE-21BFEE12CA75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988C8-A35D-4F91-89CD-3CB6AE5E0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564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91EE-3FD8-4175-B1AE-21BFEE12CA75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988C8-A35D-4F91-89CD-3CB6AE5E0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975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91EE-3FD8-4175-B1AE-21BFEE12CA75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988C8-A35D-4F91-89CD-3CB6AE5E0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065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91EE-3FD8-4175-B1AE-21BFEE12CA75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988C8-A35D-4F91-89CD-3CB6AE5E0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943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1191EE-3FD8-4175-B1AE-21BFEE12CA75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D988C8-A35D-4F91-89CD-3CB6AE5E0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097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2.wma"/><Relationship Id="rId1" Type="http://schemas.openxmlformats.org/officeDocument/2006/relationships/audio" Target="NULL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3.mp3"/><Relationship Id="rId1" Type="http://schemas.openxmlformats.org/officeDocument/2006/relationships/audio" Target="NULL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3.png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82203" y="188497"/>
            <a:ext cx="41559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GD &amp; ĐT QUẬN LONG BIÊN</a:t>
            </a:r>
          </a:p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HOA SỮA</a:t>
            </a:r>
          </a:p>
          <a:p>
            <a:pPr algn="ctr"/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5693" y="2080021"/>
            <a:ext cx="7200113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ÁN 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VẬN ĐỘNG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045693" y="3391332"/>
            <a:ext cx="7896649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TÀI 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chui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TCVĐ : CHÓ SÓI XẤU TÍNH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 TUỔI : 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 GIÁO BÉ C3 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24200" y="5498068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HỌC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0" descr="Picture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3286" y="891194"/>
            <a:ext cx="1304925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5708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nhac bai tap phat trien chung (mp3cut.net) 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105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65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229600" cy="1143000"/>
          </a:xfrm>
        </p:spPr>
        <p:txBody>
          <a:bodyPr/>
          <a:lstStyle/>
          <a:p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khoi dong.wma">
            <a:hlinkClick r:id="" action="ppaction://media"/>
          </p:cNvPr>
          <p:cNvPicPr>
            <a:picLocks noGrp="1" noChangeAspect="1"/>
          </p:cNvPicPr>
          <p:nvPr>
            <p:ph idx="1"/>
            <a:audioFile r:link="rId1"/>
            <p:extLst>
              <p:ext uri="{DAA4B4D4-6D71-4841-9C94-3DE7FCFB9230}">
                <p14:media xmlns:p14="http://schemas.microsoft.com/office/powerpoint/2010/main" r:embed="rId2">
                  <p14:trim end="1868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962400" y="4191001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1051759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981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229600" cy="1143000"/>
          </a:xfrm>
        </p:spPr>
        <p:txBody>
          <a:bodyPr/>
          <a:lstStyle/>
          <a:p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nhac bai tap phat trien chung (mp3cut.net)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6942" end="16765.5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922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55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413" y="0"/>
            <a:ext cx="9144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990600"/>
            <a:ext cx="8077200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CHƠI: CHÓ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SÓI XẤU TÍNH</a:t>
            </a:r>
          </a:p>
        </p:txBody>
      </p:sp>
      <p:pic>
        <p:nvPicPr>
          <p:cNvPr id="5" name="nhac bai tap phat trien chung (mp3cut.net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028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25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0"/>
            <a:ext cx="8229600" cy="1143000"/>
          </a:xfrm>
        </p:spPr>
        <p:txBody>
          <a:bodyPr>
            <a:noAutofit/>
          </a:bodyPr>
          <a:lstStyle/>
          <a:p>
            <a:r>
              <a:rPr lang="en-US" sz="7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Hồi</a:t>
            </a:r>
            <a:r>
              <a:rPr lang="en-US" sz="7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tĩnh</a:t>
            </a:r>
            <a:endParaRPr lang="en-US" sz="7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him me chim con1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962400" y="3810000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345198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52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708</TotalTime>
  <Words>72</Words>
  <Application>Microsoft Office PowerPoint</Application>
  <PresentationFormat>On-screen Show (4:3)</PresentationFormat>
  <Paragraphs>13</Paragraphs>
  <Slides>6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Times New Roman</vt:lpstr>
      <vt:lpstr>Office Theme</vt:lpstr>
      <vt:lpstr>PowerPoint Presentation</vt:lpstr>
      <vt:lpstr>1. Ổn định tổ chức</vt:lpstr>
      <vt:lpstr>Khởi động</vt:lpstr>
      <vt:lpstr>Bài tập phát triển chung</vt:lpstr>
      <vt:lpstr>TRÒ CHƠI: CHÓ SÓI XẤU TÍNH</vt:lpstr>
      <vt:lpstr>Hồi tĩnh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VĐCB: Đi thăng bằng trên ghế thể dục TCVĐ: Chuyền bóng</dc:title>
  <dc:creator>Welcome</dc:creator>
  <cp:lastModifiedBy>C3HS</cp:lastModifiedBy>
  <cp:revision>27</cp:revision>
  <dcterms:created xsi:type="dcterms:W3CDTF">2018-10-03T05:51:16Z</dcterms:created>
  <dcterms:modified xsi:type="dcterms:W3CDTF">2025-05-13T01:07:27Z</dcterms:modified>
</cp:coreProperties>
</file>