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61" r:id="rId3"/>
    <p:sldId id="266" r:id="rId4"/>
    <p:sldId id="256" r:id="rId5"/>
    <p:sldId id="268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0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360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92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7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32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399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31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59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73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9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2024-2025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NGÔN NGỮ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9105" y="2895600"/>
            <a:ext cx="9258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</a:t>
            </a:r>
            <a:r>
              <a:rPr lang="en-US" sz="2800" b="1" dirty="0" err="1" smtClean="0">
                <a:solidFill>
                  <a:srgbClr val="006600"/>
                </a:solidFill>
              </a:rPr>
              <a:t>Thơ</a:t>
            </a:r>
            <a:r>
              <a:rPr lang="en-US" sz="2800" b="1" dirty="0" smtClean="0">
                <a:solidFill>
                  <a:srgbClr val="006600"/>
                </a:solidFill>
              </a:rPr>
              <a:t> : </a:t>
            </a:r>
            <a:r>
              <a:rPr lang="en-US" sz="2800" b="1" dirty="0" err="1" smtClean="0">
                <a:solidFill>
                  <a:srgbClr val="006600"/>
                </a:solidFill>
              </a:rPr>
              <a:t>Bác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Hồ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của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em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3200" b="1" dirty="0" smtClean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 smtClean="0">
                <a:solidFill>
                  <a:srgbClr val="006600"/>
                </a:solidFill>
              </a:rPr>
              <a:t>Mẫu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giáo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bé</a:t>
            </a:r>
            <a:r>
              <a:rPr lang="en-US" sz="3200" b="1" dirty="0" smtClean="0">
                <a:solidFill>
                  <a:srgbClr val="006600"/>
                </a:solidFill>
              </a:rPr>
              <a:t> c3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838200" y="1417638"/>
            <a:ext cx="7696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VĐTN  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44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62000" y="1524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61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6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514600" y="1981200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1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62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1_Office Theme</vt:lpstr>
      <vt:lpstr>PHÒNG GIÁO DỤC VÀ ĐÀO TẠO QUẬN LONG BIÊN  TRƯỜNG MẦM NON HOA SỮA                 Năm học : 2024-2025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C3HS</cp:lastModifiedBy>
  <cp:revision>87</cp:revision>
  <dcterms:created xsi:type="dcterms:W3CDTF">2018-10-09T01:27:08Z</dcterms:created>
  <dcterms:modified xsi:type="dcterms:W3CDTF">2025-05-12T05:37:17Z</dcterms:modified>
</cp:coreProperties>
</file>