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18"/>
  </p:notesMasterIdLst>
  <p:sldIdLst>
    <p:sldId id="264" r:id="rId8"/>
    <p:sldId id="268" r:id="rId9"/>
    <p:sldId id="271" r:id="rId10"/>
    <p:sldId id="288" r:id="rId11"/>
    <p:sldId id="289" r:id="rId12"/>
    <p:sldId id="278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0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4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9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6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5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59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6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52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104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5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90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96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98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16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0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0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40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88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1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48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1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8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36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75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70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5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55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16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04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8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6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AI DẠY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SỚM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KIỀU OANH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905000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</a:p>
          <a:p>
            <a:pPr algn="ctr" eaLnBrk="1" hangingPunct="1"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B0F5-A85A-A73B-3404-541D8724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99DB-66CE-F38C-2CFD-195CDA0E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785CC-4877-82C4-D68A-E1B2A7F1B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4334-9EF1-0FF4-B27D-4F5204FF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2C28-2D5F-C677-1482-1BB2CC2D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7F5E5-B8CF-5A55-85F3-05725F80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505200" y="2362201"/>
            <a:ext cx="54864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Đàm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thoại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trích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dẫn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259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8900" y="1676400"/>
            <a:ext cx="6934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iáo dục trẻ:</a:t>
            </a:r>
            <a:b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dirty="0"/>
              <a:t>Các con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vi-VN" dirty="0"/>
              <a:t>ngoan như bạn nhỏ trong bài th</a:t>
            </a:r>
            <a:r>
              <a:rPr lang="en-US" dirty="0"/>
              <a:t>ơ</a:t>
            </a:r>
            <a:r>
              <a:rPr lang="vi-VN"/>
              <a:t> dậy </a:t>
            </a:r>
            <a:r>
              <a:rPr lang="vi-VN" dirty="0"/>
              <a:t>sớm tập thể dục để có một cơ thể khỏe mạnh nha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1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600200" y="2514600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Dạy trẻ đọc thơ diễn cảm cùng cô: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8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44386" y="2133600"/>
            <a:ext cx="7103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283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nho cu cai chuan</vt:lpstr>
      <vt:lpstr>3_nho cu cai chuan</vt:lpstr>
      <vt:lpstr>4_nho cu cai chuan</vt:lpstr>
      <vt:lpstr>5_nho cu cai chuan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Tiến Minh</cp:lastModifiedBy>
  <cp:revision>10</cp:revision>
  <dcterms:created xsi:type="dcterms:W3CDTF">2022-03-09T03:51:06Z</dcterms:created>
  <dcterms:modified xsi:type="dcterms:W3CDTF">2025-05-13T15:57:55Z</dcterms:modified>
</cp:coreProperties>
</file>