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5" d="100"/>
          <a:sy n="65" d="100"/>
        </p:scale>
        <p:origin x="66" y="54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2/19/2025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2/19/2025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699" y="1165742"/>
            <a:ext cx="10128639" cy="226325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Khám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Phá</a:t>
            </a:r>
            <a:r>
              <a:rPr lang="en-US" sz="3600" dirty="0">
                <a:solidFill>
                  <a:srgbClr val="00B0F0"/>
                </a:solidFill>
              </a:rPr>
              <a:t>: </a:t>
            </a:r>
            <a:r>
              <a:rPr lang="en-US" sz="3600" dirty="0" err="1">
                <a:solidFill>
                  <a:srgbClr val="00B0F0"/>
                </a:solidFill>
              </a:rPr>
              <a:t>Một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số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danh</a:t>
            </a:r>
            <a:r>
              <a:rPr lang="en-US" sz="3600" dirty="0">
                <a:solidFill>
                  <a:srgbClr val="00B0F0"/>
                </a:solidFill>
              </a:rPr>
              <a:t> lam </a:t>
            </a:r>
            <a:r>
              <a:rPr lang="en-US" sz="3600" dirty="0" err="1">
                <a:solidFill>
                  <a:srgbClr val="00B0F0"/>
                </a:solidFill>
              </a:rPr>
              <a:t>thắng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cảnh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của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Hà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Nội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23402" y="3920658"/>
            <a:ext cx="6916336" cy="177160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Giáo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: Nguyễn </a:t>
            </a:r>
            <a:r>
              <a:rPr lang="en-US" dirty="0" err="1">
                <a:solidFill>
                  <a:srgbClr val="C00000"/>
                </a:solidFill>
              </a:rPr>
              <a:t>Thị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Huyền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Lớp</a:t>
            </a:r>
            <a:r>
              <a:rPr lang="en-US" dirty="0">
                <a:solidFill>
                  <a:srgbClr val="C00000"/>
                </a:solidFill>
              </a:rPr>
              <a:t> MGL </a:t>
            </a:r>
            <a:r>
              <a:rPr lang="en-US" dirty="0" smtClean="0">
                <a:solidFill>
                  <a:srgbClr val="C00000"/>
                </a:solidFill>
              </a:rPr>
              <a:t>A5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0048" y="55942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PHÒNG GD &amp; ĐT QUẬN LONG BIÊN</a:t>
            </a:r>
            <a:b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MN HOA SỮA</a:t>
            </a:r>
            <a:endParaRPr lang="vi-VN" sz="25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</TotalTime>
  <Words>28</Words>
  <Application>Microsoft Office PowerPoint</Application>
  <PresentationFormat>Widescreen</PresentationFormat>
  <Paragraphs>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Times New Roman</vt:lpstr>
      <vt:lpstr>Verdana</vt:lpstr>
      <vt:lpstr>Back to School 16x9</vt:lpstr>
      <vt:lpstr>Khám Phá: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A</cp:lastModifiedBy>
  <cp:revision>5</cp:revision>
  <dcterms:created xsi:type="dcterms:W3CDTF">2023-05-03T08:55:24Z</dcterms:created>
  <dcterms:modified xsi:type="dcterms:W3CDTF">2025-02-19T02:46:29Z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