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720" r:id="rId4"/>
    <p:sldMasterId id="2147483732" r:id="rId5"/>
    <p:sldMasterId id="2147483744" r:id="rId6"/>
    <p:sldMasterId id="2147483756" r:id="rId7"/>
  </p:sldMasterIdLst>
  <p:notesMasterIdLst>
    <p:notesMasterId r:id="rId19"/>
  </p:notesMasterIdLst>
  <p:sldIdLst>
    <p:sldId id="264" r:id="rId8"/>
    <p:sldId id="268" r:id="rId9"/>
    <p:sldId id="271" r:id="rId10"/>
    <p:sldId id="273" r:id="rId11"/>
    <p:sldId id="288" r:id="rId12"/>
    <p:sldId id="289" r:id="rId13"/>
    <p:sldId id="278" r:id="rId14"/>
    <p:sldId id="284" r:id="rId15"/>
    <p:sldId id="285" r:id="rId16"/>
    <p:sldId id="286" r:id="rId17"/>
    <p:sldId id="28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840AF-82A3-420A-8407-0993C6E2B25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B433E-720A-4F36-82DD-8706561BB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37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DAD13D1-2527-49B5-B7B5-6507B3B288A8}" type="slidenum">
              <a:rPr lang="vi-VN" altLang="en-US"/>
              <a:pPr/>
              <a:t>4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689507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83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78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21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97C900-E2BE-458C-8061-C14FB751D7C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E225E9-5E41-4EDA-884E-AADBDB322FE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044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EAA4F4-DDE4-4177-B74A-63EFAF648E9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E92B1A-175B-4FBD-AD8C-8F99C02E0B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604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08B19E-F338-4E9B-9416-53F5D6294B6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F91D9F-06DE-405C-8C5C-80CA0E878E6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391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E9B0DB-EC23-4A83-BD99-2D8B59DFCE2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DFF62F-8BD7-4302-BFEB-0FD4FD993DE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849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19502C-D0E6-4FFF-A864-919D0F71D6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FB76B-19F9-4B75-A540-A8C3C30D78E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682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A65CA4-B676-492D-96DD-6839CD51630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8FDE35-A7F0-4B31-915A-37C15D63AC2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894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9C7DA5-0351-439E-9F48-57F719E9A37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794F1E-8F8B-490B-8370-9FC69EB1CA4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277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ECF0CE-0E13-4AD2-B36F-EB0BEC98B49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A8DBF0-D14D-4FE4-AE6F-F6404CA87CA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80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00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04A0D-56EE-4516-A990-540232E5652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F872D9-C7D8-4A87-8B79-2A4D0E61BBF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601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DDBD04-D573-435E-9B34-E345DD3DB1E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6B6849-B269-499B-B6CB-99B67B193EC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524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1A52ED-4C71-41A2-BE4F-AEB640003A2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165954-0433-41E6-B867-CC3BEE0D3FD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8865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3DF89-F965-4319-85BD-69E453B8CA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7307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C87387-4616-4C1A-B208-3B0CA5BCC54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770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6B7E9-5460-4813-95A0-86499692F2E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844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B6CE71-A291-413A-AFB9-9B35318C134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5985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E92C92-E835-463A-A0B2-4F337798871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263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9A8B31-0CE3-4B09-AD32-4BB9B19E3BD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4375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5D1EAC-5335-493B-A762-2343784D072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836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310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FFF21-DFDD-4F68-8CE0-A28045B6B9E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5356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4A041-7012-43F2-B454-EBFF708CAB0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9723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3ABDD1-08F2-4E5C-8D97-1E1E686B848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2594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CD232-2E6C-4DE8-926B-6BCAE012DA7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200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3DF89-F965-4319-85BD-69E453B8CA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7654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C87387-4616-4C1A-B208-3B0CA5BCC54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2525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6B7E9-5460-4813-95A0-86499692F2E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1046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B6CE71-A291-413A-AFB9-9B35318C134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456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E92C92-E835-463A-A0B2-4F337798871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03904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9A8B31-0CE3-4B09-AD32-4BB9B19E3BD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773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452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5D1EAC-5335-493B-A762-2343784D072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7960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FFF21-DFDD-4F68-8CE0-A28045B6B9E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4981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4A041-7012-43F2-B454-EBFF708CAB0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4169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3ABDD1-08F2-4E5C-8D97-1E1E686B848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8705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CD232-2E6C-4DE8-926B-6BCAE012DA7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4009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3DF89-F965-4319-85BD-69E453B8CA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0513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C87387-4616-4C1A-B208-3B0CA5BCC54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8406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6B7E9-5460-4813-95A0-86499692F2E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3888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B6CE71-A291-413A-AFB9-9B35318C134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5711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E92C92-E835-463A-A0B2-4F337798871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10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404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9A8B31-0CE3-4B09-AD32-4BB9B19E3BD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1481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5D1EAC-5335-493B-A762-2343784D072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6616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FFF21-DFDD-4F68-8CE0-A28045B6B9E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2687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4A041-7012-43F2-B454-EBFF708CAB0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1362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3ABDD1-08F2-4E5C-8D97-1E1E686B848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3976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CD232-2E6C-4DE8-926B-6BCAE012DA7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5752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3DF89-F965-4319-85BD-69E453B8CA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89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C87387-4616-4C1A-B208-3B0CA5BCC54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8708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6B7E9-5460-4813-95A0-86499692F2E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4358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B6CE71-A291-413A-AFB9-9B35318C134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069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534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E92C92-E835-463A-A0B2-4F337798871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7556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9A8B31-0CE3-4B09-AD32-4BB9B19E3BD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3168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5D1EAC-5335-493B-A762-2343784D072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584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FFF21-DFDD-4F68-8CE0-A28045B6B9E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5043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4A041-7012-43F2-B454-EBFF708CAB0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8987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3ABDD1-08F2-4E5C-8D97-1E1E686B848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0462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CD232-2E6C-4DE8-926B-6BCAE012DA7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5464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3DF89-F965-4319-85BD-69E453B8CA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255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C87387-4616-4C1A-B208-3B0CA5BCC54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2761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6B7E9-5460-4813-95A0-86499692F2E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801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788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B6CE71-A291-413A-AFB9-9B35318C134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65418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E92C92-E835-463A-A0B2-4F337798871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1985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9A8B31-0CE3-4B09-AD32-4BB9B19E3BD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455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5D1EAC-5335-493B-A762-2343784D072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6529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FFF21-DFDD-4F68-8CE0-A28045B6B9E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6504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4A041-7012-43F2-B454-EBFF708CAB0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5451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3ABDD1-08F2-4E5C-8D97-1E1E686B848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4621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CD232-2E6C-4DE8-926B-6BCAE012DA7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952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40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72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4650E-BC61-4185-BEE3-E8245201CDF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5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813329-6941-4309-88A5-40CA7F8305A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300F9-44EB-438A-9EC4-BD7B4B482C5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9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27CCA7-56DF-4FD7-8995-F6EC98F176A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43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27CCA7-56DF-4FD7-8995-F6EC98F176A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65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27CCA7-56DF-4FD7-8995-F6EC98F176A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51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27CCA7-56DF-4FD7-8995-F6EC98F176A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16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27CCA7-56DF-4FD7-8995-F6EC98F176A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28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8150" y="2506663"/>
            <a:ext cx="11564938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HOẠT ĐỘNG LQVH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ĐỀ TÀI: THƠ 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HỒ SEN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26309" y="3965576"/>
            <a:ext cx="4593432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GIÁO VIÊN: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BÙI</a:t>
            </a:r>
            <a:r>
              <a:rPr kumimoji="0" lang="en-US" alt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THỊ HOA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LỨA TUỔI: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 – 4 TUỔI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THỜI GIAN: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20 - 25 PHÚT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5275" y="325438"/>
            <a:ext cx="11753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GIÁO DỤC VÀ ĐÀO TẠO QUẬN</a:t>
            </a:r>
            <a:r>
              <a:rPr kumimoji="0" lang="en-US" altLang="en-US" sz="2000" b="1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LONG BIÊN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</a:t>
            </a:r>
            <a:r>
              <a:rPr lang="en-US" alt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SỮA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49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Box 2"/>
          <p:cNvSpPr txBox="1">
            <a:spLocks noChangeArrowheads="1"/>
          </p:cNvSpPr>
          <p:nvPr/>
        </p:nvSpPr>
        <p:spPr bwMode="auto">
          <a:xfrm>
            <a:off x="2544386" y="2133600"/>
            <a:ext cx="710322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thúc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xét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tuyên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dương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16283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996892">
            <a:off x="4075188" y="2214282"/>
            <a:ext cx="678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682125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33600" y="1905000"/>
            <a:ext cx="701040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1: Ổn định tổ chức</a:t>
            </a:r>
          </a:p>
          <a:p>
            <a:pPr algn="ctr" eaLnBrk="1" hangingPunct="1">
              <a:defRPr/>
            </a:pP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059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19200" y="1828800"/>
            <a:ext cx="82296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*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-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altLang="en-US" sz="3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85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B8696C-F048-4C68-2810-C113AD42B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314" y="1"/>
            <a:ext cx="12344400" cy="68306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4F9713-7450-50D7-0D09-21B55C16BF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580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0B0F5-A85A-A73B-3404-541D8724B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E99DB-66CE-F38C-2CFD-195CDA0ED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74E273-BC61-CC1E-2CD7-00916EAE5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91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64334-9EF1-0FF4-B27D-4F5204FF7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92C28-2D5F-C677-1482-1BB2CC2D1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E545E0-9A17-EE90-A3B0-03EA03995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46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00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WordArt 5"/>
          <p:cNvSpPr>
            <a:spLocks noChangeArrowheads="1" noChangeShapeType="1" noTextEdit="1"/>
          </p:cNvSpPr>
          <p:nvPr/>
        </p:nvSpPr>
        <p:spPr bwMode="auto">
          <a:xfrm>
            <a:off x="3505200" y="2362201"/>
            <a:ext cx="5486400" cy="1331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lt"/>
                <a:cs typeface="Arial"/>
              </a:rPr>
              <a:t>Đàm</a:t>
            </a: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lt"/>
                <a:cs typeface="Arial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lt"/>
                <a:cs typeface="Arial"/>
              </a:rPr>
              <a:t>thoại</a:t>
            </a: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lt"/>
                <a:cs typeface="Arial"/>
              </a:rPr>
              <a:t>, </a:t>
            </a:r>
            <a:r>
              <a:rPr kumimoji="0" lang="en-US" sz="3600" b="1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lt"/>
                <a:cs typeface="Arial"/>
              </a:rPr>
              <a:t>đọc</a:t>
            </a: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lt"/>
                <a:cs typeface="Arial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lt"/>
                <a:cs typeface="Arial"/>
              </a:rPr>
              <a:t>trích</a:t>
            </a: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lt"/>
                <a:cs typeface="Arial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lt"/>
                <a:cs typeface="Arial"/>
              </a:rPr>
              <a:t>dẫn</a:t>
            </a:r>
            <a:endParaRPr kumimoji="0" lang="en-US" sz="3600" b="1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400ED"/>
                  </a:gs>
                  <a:gs pos="50000">
                    <a:srgbClr val="0000FF"/>
                  </a:gs>
                  <a:gs pos="100000">
                    <a:srgbClr val="9400ED"/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Arial"/>
              <a:ea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7625985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628900" y="1676400"/>
            <a:ext cx="69342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</a:t>
            </a:r>
            <a:r>
              <a:rPr kumimoji="0" lang="vi-VN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iáo dục trẻ:</a:t>
            </a:r>
            <a:b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 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/>
              <a:t>B</a:t>
            </a:r>
            <a:r>
              <a:rPr lang="vi-VN"/>
              <a:t>iết yêu quý bảo vệ các loài hoa, không ngắt lá bẻ cành để hoa luôn tươi đẹp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6109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1600200" y="2514600"/>
            <a:ext cx="10439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Dạy trẻ đọc thơ diễn cảm cùng cô: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5588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ho cu cai chuan">
  <a:themeElements>
    <a:clrScheme name="nho cu cai chua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ho cu cai chu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ho cu cai chu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nho cu cai chuan">
  <a:themeElements>
    <a:clrScheme name="nho cu cai chua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ho cu cai chu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ho cu cai chu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nho cu cai chuan">
  <a:themeElements>
    <a:clrScheme name="nho cu cai chua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ho cu cai chu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ho cu cai chu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nho cu cai chuan">
  <a:themeElements>
    <a:clrScheme name="nho cu cai chua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ho cu cai chu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ho cu cai chu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nho cu cai chuan">
  <a:themeElements>
    <a:clrScheme name="nho cu cai chua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ho cu cai chu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ho cu cai chu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150</Words>
  <Application>Microsoft Office PowerPoint</Application>
  <PresentationFormat>Widescreen</PresentationFormat>
  <Paragraphs>21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1_Office Theme</vt:lpstr>
      <vt:lpstr>nho cu cai chuan</vt:lpstr>
      <vt:lpstr>3_nho cu cai chuan</vt:lpstr>
      <vt:lpstr>4_nho cu cai chuan</vt:lpstr>
      <vt:lpstr>5_nho cu cai chuan</vt:lpstr>
      <vt:lpstr>6_nho cu cai chuan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Nguyễn Tiến Minh</cp:lastModifiedBy>
  <cp:revision>9</cp:revision>
  <dcterms:created xsi:type="dcterms:W3CDTF">2022-03-09T03:51:06Z</dcterms:created>
  <dcterms:modified xsi:type="dcterms:W3CDTF">2025-05-13T14:49:56Z</dcterms:modified>
</cp:coreProperties>
</file>