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5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6115-4B7A-4A24-AE59-04AFAF875A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5715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3369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b="1"/>
          </a:p>
        </p:txBody>
      </p:sp>
      <p:sp>
        <p:nvSpPr>
          <p:cNvPr id="2" name="TextBox 1"/>
          <p:cNvSpPr txBox="1"/>
          <p:nvPr/>
        </p:nvSpPr>
        <p:spPr>
          <a:xfrm>
            <a:off x="2365514" y="2007704"/>
            <a:ext cx="8905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075" y="175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5583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5943600"/>
            <a:ext cx="10893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91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160104" y="1695450"/>
            <a:ext cx="7288696" cy="110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200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/>
              </a:rPr>
              <a:t>Chúc các con chăm ngoan học giỏi</a:t>
            </a:r>
            <a:endParaRPr lang="en-US" sz="3200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ExoticH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gray">
          <a:xfrm>
            <a:off x="2286000" y="338069"/>
            <a:ext cx="6884988" cy="762000"/>
          </a:xfrm>
          <a:custGeom>
            <a:avLst/>
            <a:gdLst>
              <a:gd name="T0" fmla="*/ 2147483647 w 3341"/>
              <a:gd name="T1" fmla="*/ 2147483647 h 508"/>
              <a:gd name="T2" fmla="*/ 2147483647 w 3341"/>
              <a:gd name="T3" fmla="*/ 2147483647 h 508"/>
              <a:gd name="T4" fmla="*/ 2147483647 w 3341"/>
              <a:gd name="T5" fmla="*/ 2147483647 h 508"/>
              <a:gd name="T6" fmla="*/ 2147483647 w 3341"/>
              <a:gd name="T7" fmla="*/ 2147483647 h 508"/>
              <a:gd name="T8" fmla="*/ 2147483647 w 3341"/>
              <a:gd name="T9" fmla="*/ 2147483647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"/>
              <a:gd name="T16" fmla="*/ 0 h 508"/>
              <a:gd name="T17" fmla="*/ 3341 w 3341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9463" name="Picture 7" descr="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6" y="0"/>
            <a:ext cx="2307120" cy="24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713">
            <a:off x="5363817" y="297639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64445" cy="7313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426" y="1490870"/>
            <a:ext cx="580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84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192000" cy="6819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774" y="1669774"/>
            <a:ext cx="542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400" dirty="0">
                <a:solidFill>
                  <a:srgbClr val="002060"/>
                </a:solidFill>
              </a:rPr>
              <a:t>HĐ1: </a:t>
            </a:r>
            <a:r>
              <a:rPr lang="en-US" sz="4400" dirty="0" err="1">
                <a:solidFill>
                  <a:srgbClr val="002060"/>
                </a:solidFill>
              </a:rPr>
              <a:t>Ôn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đếm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đến</a:t>
            </a:r>
            <a:r>
              <a:rPr lang="en-US" sz="4400" dirty="0">
                <a:solidFill>
                  <a:srgbClr val="002060"/>
                </a:solidFill>
              </a:rPr>
              <a:t>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5757" y="2941984"/>
            <a:ext cx="765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904" y="894522"/>
            <a:ext cx="653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b. HĐ 2: </a:t>
            </a:r>
            <a:r>
              <a:rPr lang="en-US" sz="4000" dirty="0" err="1">
                <a:solidFill>
                  <a:srgbClr val="C00000"/>
                </a:solidFill>
              </a:rPr>
              <a:t>Dạy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trẻ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đếm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đến</a:t>
            </a:r>
            <a:r>
              <a:rPr lang="en-US" sz="4000" dirty="0">
                <a:solidFill>
                  <a:srgbClr val="C00000"/>
                </a:solidFill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57391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" y="167469"/>
            <a:ext cx="1860892" cy="1657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446982" y="3220873"/>
            <a:ext cx="1440829" cy="2139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72" y="167468"/>
            <a:ext cx="1860892" cy="165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8" y="167467"/>
            <a:ext cx="1860892" cy="165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05" y="167467"/>
            <a:ext cx="1860892" cy="1657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2862568" y="3220873"/>
            <a:ext cx="1440829" cy="213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5278154" y="3146322"/>
            <a:ext cx="1440829" cy="2139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7601604" y="3197546"/>
            <a:ext cx="1440829" cy="2139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2BA3C-2ED9-DFBF-BF45-F7335984A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9588373" y="3197546"/>
            <a:ext cx="1440829" cy="2139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66EED-BD8F-4D91-7089-87750C90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27" y="167468"/>
            <a:ext cx="1860892" cy="1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189" y="764274"/>
            <a:ext cx="6632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212" y="2497540"/>
            <a:ext cx="671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</a:p>
          <a:p>
            <a:r>
              <a:rPr lang="en-US" dirty="0"/>
              <a:t>*Tc1: Ai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: 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5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8F68-E4DF-689E-4EAA-E976EA6A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38FEA-3311-0B3D-E888-76A44FE1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5" y="3220873"/>
            <a:ext cx="1860892" cy="1657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214DA-37BD-ACF7-E7E0-0679497FC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643473" y="2173550"/>
            <a:ext cx="1440829" cy="2139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DA594A-7820-5A31-CC17-C0B35050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26" y="2173550"/>
            <a:ext cx="1860892" cy="165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A552B-1DFE-42D3-DF5C-25AE4C0F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26" y="4290411"/>
            <a:ext cx="1860892" cy="1657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1B064-25A7-9AC5-465D-378B2FD6C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5" y="1184503"/>
            <a:ext cx="1860892" cy="165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90A9E-F318-3212-2166-C16528D43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2621425" y="3243088"/>
            <a:ext cx="1440829" cy="2139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35EFB-13DA-5D9C-129B-E89767C4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3075816" y="431646"/>
            <a:ext cx="1440829" cy="2139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8E051-F2DF-622B-450B-DA8F5A54C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27" y="167468"/>
            <a:ext cx="1860892" cy="1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372100" y="0"/>
            <a:ext cx="6819900" cy="6858000"/>
          </a:xfrm>
          <a:prstGeom prst="ellipse">
            <a:avLst/>
          </a:prstGeom>
          <a:solidFill>
            <a:schemeClr val="bg1">
              <a:alpha val="91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4" y="1781174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" y="245266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6" y="3593305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6578859" y="4329111"/>
            <a:ext cx="3354257" cy="2205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5427793" y="2450304"/>
            <a:ext cx="3354257" cy="220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8513162" y="3407567"/>
            <a:ext cx="3354257" cy="2205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6373079" y="245266"/>
            <a:ext cx="3354257" cy="2205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8F1E2-86A5-41F4-D202-BE1DEEB3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8995493" y="1281745"/>
            <a:ext cx="3354257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256" y="2152807"/>
            <a:ext cx="66328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09341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270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.VnExoticH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Nguyễn Tiến Minh</cp:lastModifiedBy>
  <cp:revision>11</cp:revision>
  <dcterms:created xsi:type="dcterms:W3CDTF">2019-12-01T06:22:46Z</dcterms:created>
  <dcterms:modified xsi:type="dcterms:W3CDTF">2025-05-13T14:27:10Z</dcterms:modified>
</cp:coreProperties>
</file>