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1" r:id="rId3"/>
    <p:sldId id="295" r:id="rId4"/>
    <p:sldId id="296" r:id="rId5"/>
    <p:sldId id="262" r:id="rId6"/>
    <p:sldId id="288" r:id="rId7"/>
    <p:sldId id="292" r:id="rId8"/>
    <p:sldId id="293" r:id="rId9"/>
    <p:sldId id="285" r:id="rId10"/>
    <p:sldId id="294" r:id="rId11"/>
    <p:sldId id="289" r:id="rId12"/>
    <p:sldId id="297" r:id="rId13"/>
    <p:sldId id="298" r:id="rId14"/>
    <p:sldId id="290" r:id="rId15"/>
    <p:sldId id="299" r:id="rId16"/>
    <p:sldId id="300" r:id="rId17"/>
    <p:sldId id="291" r:id="rId18"/>
    <p:sldId id="301" r:id="rId19"/>
    <p:sldId id="304" r:id="rId20"/>
    <p:sldId id="302" r:id="rId21"/>
    <p:sldId id="303" r:id="rId22"/>
    <p:sldId id="270" r:id="rId23"/>
    <p:sldId id="286" r:id="rId24"/>
    <p:sldId id="259" r:id="rId25"/>
    <p:sldId id="258" r:id="rId26"/>
    <p:sldId id="284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86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9769" y="350770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 &amp; ĐT QUẬN LONG BIÊN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28586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785926"/>
            <a:ext cx="7591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1216" y="3861048"/>
            <a:ext cx="10945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2: </a:t>
            </a: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M¾t </a:t>
            </a:r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tinh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, tai </a:t>
            </a:r>
            <a:r>
              <a:rPr lang="en-US" sz="7200" b="1" dirty="0" err="1" smtClean="0">
                <a:solidFill>
                  <a:srgbClr val="7030A0"/>
                </a:solidFill>
                <a:latin typeface=".VnAvant" pitchFamily="34" charset="0"/>
              </a:rPr>
              <a:t>thÝnh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.VnAvant" pitchFamily="34" charset="0"/>
              </a:rPr>
              <a:t>Bài</a:t>
            </a:r>
            <a:r>
              <a:rPr lang="en-US" sz="3600" b="1" i="1" dirty="0" smtClean="0">
                <a:latin typeface=".VnAvant" pitchFamily="34" charset="0"/>
              </a:rPr>
              <a:t> tập1: </a:t>
            </a:r>
            <a:r>
              <a:rPr lang="en-US" sz="3600" b="1" dirty="0" smtClean="0">
                <a:latin typeface=".VnAvant" pitchFamily="34" charset="0"/>
              </a:rPr>
              <a:t>Con </a:t>
            </a:r>
            <a:r>
              <a:rPr lang="en-US" sz="3600" b="1" dirty="0" err="1" smtClean="0">
                <a:latin typeface=".VnAvant" pitchFamily="34" charset="0"/>
              </a:rPr>
              <a:t>h·y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nèi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c¸c</a:t>
            </a:r>
            <a:r>
              <a:rPr lang="en-US" sz="3600" b="1" dirty="0" smtClean="0">
                <a:latin typeface=".VnAvant" pitchFamily="34" charset="0"/>
              </a:rPr>
              <a:t> ho¹t </a:t>
            </a:r>
            <a:r>
              <a:rPr lang="en-US" sz="3600" b="1" dirty="0" err="1" smtClean="0">
                <a:latin typeface=".VnAvant" pitchFamily="34" charset="0"/>
              </a:rPr>
              <a:t>trong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mét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ngµy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theo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thø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tù</a:t>
            </a:r>
            <a:r>
              <a:rPr lang="en-US" sz="3600" b="1" dirty="0" smtClean="0">
                <a:latin typeface=".VnAvant" pitchFamily="34" charset="0"/>
              </a:rPr>
              <a:t>  </a:t>
            </a:r>
            <a:r>
              <a:rPr lang="en-US" sz="3600" b="1" dirty="0" err="1" smtClean="0">
                <a:latin typeface=".VnAvant" pitchFamily="34" charset="0"/>
              </a:rPr>
              <a:t>råi</a:t>
            </a:r>
            <a:r>
              <a:rPr lang="en-US" sz="3600" b="1" dirty="0" smtClean="0">
                <a:latin typeface=".VnAvant" pitchFamily="34" charset="0"/>
              </a:rPr>
              <a:t> t« </a:t>
            </a:r>
            <a:r>
              <a:rPr lang="en-US" sz="3600" b="1" dirty="0" err="1" smtClean="0">
                <a:latin typeface=".VnAvant" pitchFamily="34" charset="0"/>
              </a:rPr>
              <a:t>mµu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nhÐ</a:t>
            </a:r>
            <a:r>
              <a:rPr lang="en-US" sz="3600" b="1" dirty="0" smtClean="0">
                <a:latin typeface=".VnAvant" pitchFamily="34" charset="0"/>
              </a:rPr>
              <a:t>!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.VnAvant" pitchFamily="34" charset="0"/>
              </a:rPr>
              <a:t>Bài</a:t>
            </a:r>
            <a:r>
              <a:rPr lang="en-US" sz="3200" b="1" i="1" dirty="0" smtClean="0">
                <a:latin typeface=".VnAvant" pitchFamily="34" charset="0"/>
              </a:rPr>
              <a:t> </a:t>
            </a:r>
            <a:r>
              <a:rPr lang="en-US" sz="3200" b="1" i="1" dirty="0" err="1" smtClean="0">
                <a:latin typeface=".VnAvant" pitchFamily="34" charset="0"/>
              </a:rPr>
              <a:t>tập</a:t>
            </a:r>
            <a:r>
              <a:rPr lang="en-US" sz="3200" b="1" i="1" dirty="0" smtClean="0">
                <a:latin typeface=".VnAvant" pitchFamily="34" charset="0"/>
              </a:rPr>
              <a:t> 2: </a:t>
            </a:r>
            <a:r>
              <a:rPr lang="en-US" sz="3200" b="1" dirty="0" smtClean="0">
                <a:latin typeface=".VnAvant" pitchFamily="34" charset="0"/>
              </a:rPr>
              <a:t>Con </a:t>
            </a:r>
            <a:r>
              <a:rPr lang="en-US" sz="3200" b="1" dirty="0" err="1" smtClean="0">
                <a:latin typeface=".VnAvant" pitchFamily="34" charset="0"/>
              </a:rPr>
              <a:t>h·y</a:t>
            </a:r>
            <a:r>
              <a:rPr lang="en-US" sz="3200" b="1" dirty="0" smtClean="0">
                <a:latin typeface=".VnAvant" pitchFamily="34" charset="0"/>
              </a:rPr>
              <a:t> c¾t vµ s¾p </a:t>
            </a:r>
            <a:r>
              <a:rPr lang="en-US" sz="3200" b="1" dirty="0" err="1" smtClean="0">
                <a:latin typeface=".VnAvant" pitchFamily="34" charset="0"/>
              </a:rPr>
              <a:t>xÕp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theo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thø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tù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tõ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s¸ng</a:t>
            </a:r>
            <a:r>
              <a:rPr lang="en-US" sz="3200" b="1" dirty="0" smtClean="0">
                <a:latin typeface=".VnAvant" pitchFamily="34" charset="0"/>
              </a:rPr>
              <a:t> ®</a:t>
            </a:r>
            <a:r>
              <a:rPr lang="en-US" sz="3200" b="1" dirty="0" err="1" smtClean="0">
                <a:latin typeface=".VnAvant" pitchFamily="34" charset="0"/>
              </a:rPr>
              <a:t>Õn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tèi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nhÐ</a:t>
            </a:r>
            <a:r>
              <a:rPr lang="en-US" sz="3200" b="1" dirty="0" smtClean="0">
                <a:latin typeface=".VnAvant" pitchFamily="34" charset="0"/>
              </a:rPr>
              <a:t>!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857232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chóng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m×nh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Õn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®©y lµ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hÕt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råi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c«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chóc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tốt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, c«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chµo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con.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Buæi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s¸ng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smtClean="0">
                <a:latin typeface=".VnAvant" pitchFamily="34" charset="0"/>
              </a:rPr>
              <a:t>( </a:t>
            </a:r>
            <a:r>
              <a:rPr lang="en-US" sz="4000" b="1" dirty="0" err="1" smtClean="0">
                <a:latin typeface=".VnAvant" pitchFamily="34" charset="0"/>
              </a:rPr>
              <a:t>từ</a:t>
            </a:r>
            <a:r>
              <a:rPr lang="en-US" sz="4000" b="1" dirty="0" smtClean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</TotalTime>
  <Words>416</Words>
  <Application>Microsoft Office PowerPoint</Application>
  <PresentationFormat>On-screen Show (4:3)</PresentationFormat>
  <Paragraphs>66</Paragraphs>
  <Slides>26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A</cp:lastModifiedBy>
  <cp:revision>238</cp:revision>
  <cp:lastPrinted>2024-03-12T09:33:34Z</cp:lastPrinted>
  <dcterms:created xsi:type="dcterms:W3CDTF">2019-07-31T04:01:38Z</dcterms:created>
  <dcterms:modified xsi:type="dcterms:W3CDTF">2025-02-19T02:05:54Z</dcterms:modified>
</cp:coreProperties>
</file>