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6" r:id="rId4"/>
    <p:sldId id="25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97632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514600"/>
            <a:ext cx="9005455" cy="594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smtClean="0">
                <a:solidFill>
                  <a:srgbClr val="006600"/>
                </a:solidFill>
              </a:rPr>
              <a:t>VĐ : </a:t>
            </a:r>
            <a:r>
              <a:rPr lang="en-US" sz="2800" b="1" dirty="0" err="1" smtClean="0">
                <a:solidFill>
                  <a:srgbClr val="006600"/>
                </a:solidFill>
              </a:rPr>
              <a:t>Đố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bạn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NH: </a:t>
            </a:r>
            <a:r>
              <a:rPr lang="en-US" sz="2800" b="1" dirty="0" err="1" smtClean="0">
                <a:solidFill>
                  <a:srgbClr val="006600"/>
                </a:solidFill>
              </a:rPr>
              <a:t>Tôm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cua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vật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ố-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NH : </a:t>
            </a:r>
            <a:r>
              <a:rPr lang="en-US" sz="4000" dirty="0" err="1" smtClean="0">
                <a:solidFill>
                  <a:srgbClr val="FF0000"/>
                </a:solidFill>
              </a:rPr>
              <a:t>Tôm</a:t>
            </a:r>
            <a:r>
              <a:rPr lang="en-US" sz="4000" dirty="0" smtClean="0">
                <a:solidFill>
                  <a:srgbClr val="FF0000"/>
                </a:solidFill>
              </a:rPr>
              <a:t> ,</a:t>
            </a:r>
            <a:r>
              <a:rPr lang="en-US" sz="4000" dirty="0" err="1" smtClean="0">
                <a:solidFill>
                  <a:srgbClr val="FF0000"/>
                </a:solidFill>
              </a:rPr>
              <a:t>cua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838199" y="2601862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TC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/>
            </a:r>
            <a:br>
              <a:rPr lang="en-US" b="1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86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UBND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88</cp:revision>
  <dcterms:created xsi:type="dcterms:W3CDTF">2018-10-09T01:27:08Z</dcterms:created>
  <dcterms:modified xsi:type="dcterms:W3CDTF">2025-05-12T05:43:43Z</dcterms:modified>
</cp:coreProperties>
</file>