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9"/>
  </p:notesMasterIdLst>
  <p:sldIdLst>
    <p:sldId id="261" r:id="rId3"/>
    <p:sldId id="266" r:id="rId4"/>
    <p:sldId id="256" r:id="rId5"/>
    <p:sldId id="264" r:id="rId6"/>
    <p:sldId id="265" r:id="rId7"/>
    <p:sldId id="267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8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483024-EDAC-42E4-8AEF-7039FC868DFA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0BEB8F-E4E3-44F2-8C09-71FEC5445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788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226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385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4255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97001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23601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87920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20767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26326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13992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53318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721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8324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70599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6733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6375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284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210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428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284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312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701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832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20590-627B-480A-A3A5-338654494BB9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329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1292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fif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28600" y="-1066800"/>
            <a:ext cx="8686800" cy="79248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UBND QUẬN LONG BIÊN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2800" dirty="0" smtClean="0">
                <a:solidFill>
                  <a:srgbClr val="FF0000"/>
                </a:solidFill>
              </a:rPr>
              <a:t>TRƯỜNG MẦM NON HOA SỮA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        </a:t>
            </a:r>
            <a:br>
              <a:rPr lang="en-US" sz="4000" dirty="0" smtClean="0"/>
            </a:br>
            <a:r>
              <a:rPr lang="en-US" sz="4000" dirty="0" smtClean="0">
                <a:solidFill>
                  <a:srgbClr val="006600"/>
                </a:solidFill>
              </a:rPr>
              <a:t/>
            </a:r>
            <a:br>
              <a:rPr lang="en-US" sz="4000" dirty="0" smtClean="0">
                <a:solidFill>
                  <a:srgbClr val="006600"/>
                </a:solidFill>
              </a:rPr>
            </a:br>
            <a:r>
              <a:rPr lang="en-US" sz="4000" dirty="0" smtClean="0">
                <a:solidFill>
                  <a:srgbClr val="006600"/>
                </a:solidFill>
              </a:rPr>
              <a:t/>
            </a:r>
            <a:br>
              <a:rPr lang="en-US" sz="4000" dirty="0" smtClean="0">
                <a:solidFill>
                  <a:srgbClr val="006600"/>
                </a:solidFill>
              </a:rPr>
            </a:br>
            <a:r>
              <a:rPr lang="en-US" sz="2400" b="1" dirty="0" err="1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2024-2025</a:t>
            </a:r>
            <a:endParaRPr lang="en-US" sz="2400" b="1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 descr="C:\Users\Welcome\Downloads\logo (2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1097632"/>
            <a:ext cx="914400" cy="100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-242455" y="2514600"/>
            <a:ext cx="9005455" cy="594360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00FF"/>
                </a:solidFill>
              </a:rPr>
              <a:t>     GIÁO ÁN PHÁT TRIỂN THẨM MỸ   </a:t>
            </a:r>
            <a:endParaRPr 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109105" y="2895600"/>
            <a:ext cx="92583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 </a:t>
            </a:r>
            <a:r>
              <a:rPr lang="en-US" sz="4800" dirty="0" smtClean="0"/>
              <a:t>           </a:t>
            </a:r>
            <a:r>
              <a:rPr lang="en-US" sz="2800" b="1" dirty="0" err="1" smtClean="0">
                <a:solidFill>
                  <a:srgbClr val="006600"/>
                </a:solidFill>
              </a:rPr>
              <a:t>Đề</a:t>
            </a:r>
            <a:r>
              <a:rPr lang="en-US" sz="2800" b="1" dirty="0" smtClean="0">
                <a:solidFill>
                  <a:srgbClr val="006600"/>
                </a:solidFill>
              </a:rPr>
              <a:t> </a:t>
            </a:r>
            <a:r>
              <a:rPr lang="en-US" sz="2800" b="1" dirty="0" err="1" smtClean="0">
                <a:solidFill>
                  <a:srgbClr val="006600"/>
                </a:solidFill>
              </a:rPr>
              <a:t>tài</a:t>
            </a:r>
            <a:r>
              <a:rPr lang="en-US" sz="2800" b="1" dirty="0" smtClean="0">
                <a:solidFill>
                  <a:srgbClr val="006600"/>
                </a:solidFill>
              </a:rPr>
              <a:t>: - DH: </a:t>
            </a:r>
            <a:r>
              <a:rPr lang="en-US" sz="2800" b="1" dirty="0" err="1" smtClean="0">
                <a:solidFill>
                  <a:srgbClr val="006600"/>
                </a:solidFill>
              </a:rPr>
              <a:t>Giọt</a:t>
            </a:r>
            <a:r>
              <a:rPr lang="en-US" sz="2800" b="1" dirty="0" smtClean="0">
                <a:solidFill>
                  <a:srgbClr val="006600"/>
                </a:solidFill>
              </a:rPr>
              <a:t> </a:t>
            </a:r>
            <a:r>
              <a:rPr lang="en-US" sz="2800" b="1" dirty="0" err="1" smtClean="0">
                <a:solidFill>
                  <a:srgbClr val="006600"/>
                </a:solidFill>
              </a:rPr>
              <a:t>mưa</a:t>
            </a:r>
            <a:r>
              <a:rPr lang="en-US" sz="2800" b="1" dirty="0" smtClean="0">
                <a:solidFill>
                  <a:srgbClr val="006600"/>
                </a:solidFill>
              </a:rPr>
              <a:t> </a:t>
            </a:r>
            <a:r>
              <a:rPr lang="en-US" sz="2800" b="1" dirty="0" err="1" smtClean="0">
                <a:solidFill>
                  <a:srgbClr val="006600"/>
                </a:solidFill>
              </a:rPr>
              <a:t>và</a:t>
            </a:r>
            <a:r>
              <a:rPr lang="en-US" sz="2800" b="1" dirty="0" smtClean="0">
                <a:solidFill>
                  <a:srgbClr val="006600"/>
                </a:solidFill>
              </a:rPr>
              <a:t> </a:t>
            </a:r>
            <a:r>
              <a:rPr lang="en-US" sz="2800" b="1" dirty="0" err="1" smtClean="0">
                <a:solidFill>
                  <a:srgbClr val="006600"/>
                </a:solidFill>
              </a:rPr>
              <a:t>em</a:t>
            </a:r>
            <a:r>
              <a:rPr lang="en-US" sz="2800" b="1" dirty="0" smtClean="0">
                <a:solidFill>
                  <a:srgbClr val="006600"/>
                </a:solidFill>
              </a:rPr>
              <a:t> </a:t>
            </a:r>
            <a:r>
              <a:rPr lang="en-US" sz="2800" b="1" dirty="0" err="1" smtClean="0">
                <a:solidFill>
                  <a:srgbClr val="006600"/>
                </a:solidFill>
              </a:rPr>
              <a:t>bé</a:t>
            </a:r>
            <a:r>
              <a:rPr lang="en-US" sz="2800" b="1" dirty="0" smtClean="0">
                <a:solidFill>
                  <a:srgbClr val="006600"/>
                </a:solidFill>
              </a:rPr>
              <a:t> </a:t>
            </a:r>
            <a:endParaRPr lang="en-US" sz="2800" b="1" dirty="0" smtClean="0">
              <a:solidFill>
                <a:srgbClr val="006600"/>
              </a:solidFill>
            </a:endParaRPr>
          </a:p>
          <a:p>
            <a:r>
              <a:rPr lang="en-US" sz="2800" b="1" dirty="0" smtClean="0">
                <a:solidFill>
                  <a:srgbClr val="006600"/>
                </a:solidFill>
              </a:rPr>
              <a:t>                                 - NH: </a:t>
            </a:r>
            <a:r>
              <a:rPr lang="en-US" sz="2800" b="1" dirty="0" err="1" smtClean="0">
                <a:solidFill>
                  <a:srgbClr val="006600"/>
                </a:solidFill>
              </a:rPr>
              <a:t>Mưa</a:t>
            </a:r>
            <a:r>
              <a:rPr lang="en-US" sz="2800" b="1" dirty="0" smtClean="0">
                <a:solidFill>
                  <a:srgbClr val="006600"/>
                </a:solidFill>
              </a:rPr>
              <a:t> </a:t>
            </a:r>
            <a:r>
              <a:rPr lang="en-US" sz="2800" b="1" dirty="0" err="1" smtClean="0">
                <a:solidFill>
                  <a:srgbClr val="006600"/>
                </a:solidFill>
              </a:rPr>
              <a:t>bóng</a:t>
            </a:r>
            <a:r>
              <a:rPr lang="en-US" sz="2800" b="1" dirty="0" smtClean="0">
                <a:solidFill>
                  <a:srgbClr val="006600"/>
                </a:solidFill>
              </a:rPr>
              <a:t> </a:t>
            </a:r>
            <a:r>
              <a:rPr lang="en-US" sz="2800" b="1" dirty="0" err="1" smtClean="0">
                <a:solidFill>
                  <a:srgbClr val="006600"/>
                </a:solidFill>
              </a:rPr>
              <a:t>mây</a:t>
            </a:r>
            <a:endParaRPr lang="en-US" sz="2800" b="1" dirty="0" smtClean="0">
              <a:solidFill>
                <a:srgbClr val="006600"/>
              </a:solidFill>
            </a:endParaRPr>
          </a:p>
          <a:p>
            <a:r>
              <a:rPr lang="en-US" sz="2800" b="1" dirty="0">
                <a:solidFill>
                  <a:srgbClr val="006600"/>
                </a:solidFill>
              </a:rPr>
              <a:t> </a:t>
            </a:r>
            <a:r>
              <a:rPr lang="en-US" sz="2800" b="1" dirty="0" smtClean="0">
                <a:solidFill>
                  <a:srgbClr val="006600"/>
                </a:solidFill>
              </a:rPr>
              <a:t>                                - TC : </a:t>
            </a:r>
            <a:r>
              <a:rPr lang="en-US" sz="2800" b="1" dirty="0" err="1" smtClean="0">
                <a:solidFill>
                  <a:srgbClr val="006600"/>
                </a:solidFill>
              </a:rPr>
              <a:t>Xem</a:t>
            </a:r>
            <a:r>
              <a:rPr lang="en-US" sz="2800" b="1" dirty="0" smtClean="0">
                <a:solidFill>
                  <a:srgbClr val="006600"/>
                </a:solidFill>
              </a:rPr>
              <a:t> </a:t>
            </a:r>
            <a:r>
              <a:rPr lang="en-US" sz="2800" b="1" dirty="0" err="1" smtClean="0">
                <a:solidFill>
                  <a:srgbClr val="006600"/>
                </a:solidFill>
              </a:rPr>
              <a:t>hình</a:t>
            </a:r>
            <a:r>
              <a:rPr lang="en-US" sz="2800" b="1" dirty="0" smtClean="0">
                <a:solidFill>
                  <a:srgbClr val="006600"/>
                </a:solidFill>
              </a:rPr>
              <a:t> </a:t>
            </a:r>
            <a:r>
              <a:rPr lang="en-US" sz="2800" b="1" dirty="0" err="1" smtClean="0">
                <a:solidFill>
                  <a:srgbClr val="006600"/>
                </a:solidFill>
              </a:rPr>
              <a:t>ảnh</a:t>
            </a:r>
            <a:r>
              <a:rPr lang="en-US" sz="2800" b="1" dirty="0" smtClean="0">
                <a:solidFill>
                  <a:srgbClr val="006600"/>
                </a:solidFill>
              </a:rPr>
              <a:t> </a:t>
            </a:r>
            <a:r>
              <a:rPr lang="en-US" sz="2800" b="1" dirty="0" err="1" smtClean="0">
                <a:solidFill>
                  <a:srgbClr val="006600"/>
                </a:solidFill>
              </a:rPr>
              <a:t>đoán</a:t>
            </a:r>
            <a:r>
              <a:rPr lang="en-US" sz="2800" b="1" dirty="0" smtClean="0">
                <a:solidFill>
                  <a:srgbClr val="006600"/>
                </a:solidFill>
              </a:rPr>
              <a:t> </a:t>
            </a:r>
            <a:r>
              <a:rPr lang="en-US" sz="2800" b="1" dirty="0" err="1" smtClean="0">
                <a:solidFill>
                  <a:srgbClr val="006600"/>
                </a:solidFill>
              </a:rPr>
              <a:t>tên</a:t>
            </a:r>
            <a:r>
              <a:rPr lang="en-US" sz="2800" b="1" dirty="0" smtClean="0">
                <a:solidFill>
                  <a:srgbClr val="006600"/>
                </a:solidFill>
              </a:rPr>
              <a:t> </a:t>
            </a:r>
            <a:r>
              <a:rPr lang="en-US" sz="2800" b="1" dirty="0" err="1" smtClean="0">
                <a:solidFill>
                  <a:srgbClr val="006600"/>
                </a:solidFill>
              </a:rPr>
              <a:t>bài</a:t>
            </a:r>
            <a:r>
              <a:rPr lang="en-US" sz="2800" b="1" dirty="0" smtClean="0">
                <a:solidFill>
                  <a:srgbClr val="006600"/>
                </a:solidFill>
              </a:rPr>
              <a:t> </a:t>
            </a:r>
            <a:r>
              <a:rPr lang="en-US" sz="2800" b="1" dirty="0" err="1" smtClean="0">
                <a:solidFill>
                  <a:srgbClr val="006600"/>
                </a:solidFill>
              </a:rPr>
              <a:t>hát</a:t>
            </a:r>
            <a:r>
              <a:rPr lang="en-US" sz="2800" b="1" dirty="0" smtClean="0">
                <a:solidFill>
                  <a:srgbClr val="006600"/>
                </a:solidFill>
              </a:rPr>
              <a:t> </a:t>
            </a:r>
            <a:endParaRPr lang="en-US" sz="2800" b="1" dirty="0" smtClean="0">
              <a:solidFill>
                <a:srgbClr val="006600"/>
              </a:solidFill>
            </a:endParaRPr>
          </a:p>
          <a:p>
            <a:r>
              <a:rPr lang="en-US" sz="3200" b="1" dirty="0" smtClean="0">
                <a:solidFill>
                  <a:srgbClr val="006600"/>
                </a:solidFill>
              </a:rPr>
              <a:t>                 </a:t>
            </a:r>
            <a:r>
              <a:rPr lang="en-US" sz="3200" b="1" dirty="0" err="1">
                <a:solidFill>
                  <a:srgbClr val="006600"/>
                </a:solidFill>
              </a:rPr>
              <a:t>Lứa</a:t>
            </a:r>
            <a:r>
              <a:rPr lang="en-US" sz="3200" b="1" dirty="0">
                <a:solidFill>
                  <a:srgbClr val="006600"/>
                </a:solidFill>
              </a:rPr>
              <a:t> </a:t>
            </a:r>
            <a:r>
              <a:rPr lang="en-US" sz="3200" b="1" dirty="0" err="1">
                <a:solidFill>
                  <a:srgbClr val="006600"/>
                </a:solidFill>
              </a:rPr>
              <a:t>tuổi</a:t>
            </a:r>
            <a:r>
              <a:rPr lang="en-US" sz="3200" b="1" dirty="0">
                <a:solidFill>
                  <a:srgbClr val="006600"/>
                </a:solidFill>
              </a:rPr>
              <a:t> : </a:t>
            </a:r>
            <a:r>
              <a:rPr lang="en-US" sz="3200" b="1" dirty="0" err="1" smtClean="0">
                <a:solidFill>
                  <a:srgbClr val="006600"/>
                </a:solidFill>
              </a:rPr>
              <a:t>Mẫu</a:t>
            </a:r>
            <a:r>
              <a:rPr lang="en-US" sz="3200" b="1" dirty="0" smtClean="0">
                <a:solidFill>
                  <a:srgbClr val="006600"/>
                </a:solidFill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</a:rPr>
              <a:t>giáo</a:t>
            </a:r>
            <a:r>
              <a:rPr lang="en-US" sz="3200" b="1" dirty="0" smtClean="0">
                <a:solidFill>
                  <a:srgbClr val="006600"/>
                </a:solidFill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</a:rPr>
              <a:t>bé</a:t>
            </a:r>
            <a:endParaRPr lang="en-US" sz="3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060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5" name="TextBox 4"/>
          <p:cNvSpPr txBox="1"/>
          <p:nvPr/>
        </p:nvSpPr>
        <p:spPr>
          <a:xfrm>
            <a:off x="1375034" y="1600200"/>
            <a:ext cx="63270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.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Ổn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Vđ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7445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219200"/>
            <a:ext cx="7467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Giọt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18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619362"/>
            <a:ext cx="7467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0000"/>
                </a:solidFill>
              </a:rPr>
              <a:t>NH : </a:t>
            </a:r>
            <a:r>
              <a:rPr lang="en-US" sz="4000" dirty="0" err="1" smtClean="0">
                <a:solidFill>
                  <a:srgbClr val="FF0000"/>
                </a:solidFill>
              </a:rPr>
              <a:t>Mưa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bóng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mây</a:t>
            </a:r>
            <a:r>
              <a:rPr lang="en-US" sz="4000" smtClean="0">
                <a:solidFill>
                  <a:srgbClr val="FF0000"/>
                </a:solidFill>
              </a:rPr>
              <a:t> </a:t>
            </a:r>
            <a:endParaRPr lang="en-US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8845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5" name="Rectangle 4"/>
          <p:cNvSpPr/>
          <p:nvPr/>
        </p:nvSpPr>
        <p:spPr>
          <a:xfrm>
            <a:off x="838199" y="2601862"/>
            <a:ext cx="74676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TC :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006600"/>
                </a:solidFill>
              </a:rPr>
              <a:t/>
            </a:r>
            <a:br>
              <a:rPr lang="en-US" b="1" dirty="0">
                <a:solidFill>
                  <a:srgbClr val="006600"/>
                </a:solidFill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1104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</p:spPr>
      </p:pic>
      <p:sp>
        <p:nvSpPr>
          <p:cNvPr id="5" name="TextBox 4"/>
          <p:cNvSpPr txBox="1"/>
          <p:nvPr/>
        </p:nvSpPr>
        <p:spPr>
          <a:xfrm>
            <a:off x="2514600" y="1981200"/>
            <a:ext cx="19127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 .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31633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1653</TotalTime>
  <Words>95</Words>
  <Application>Microsoft Office PowerPoint</Application>
  <PresentationFormat>On-screen Show (4:3)</PresentationFormat>
  <Paragraphs>12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1_Office Theme</vt:lpstr>
      <vt:lpstr>UBND QUẬN LONG BIÊN  TRƯỜNG MẦM NON HOA SỮA                 Năm học : 2024-2025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Lop D1</dc:creator>
  <cp:lastModifiedBy>C3HS</cp:lastModifiedBy>
  <cp:revision>89</cp:revision>
  <dcterms:created xsi:type="dcterms:W3CDTF">2018-10-09T01:27:08Z</dcterms:created>
  <dcterms:modified xsi:type="dcterms:W3CDTF">2025-04-11T06:03:54Z</dcterms:modified>
</cp:coreProperties>
</file>