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6" r:id="rId4"/>
    <p:sldId id="25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7632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514600"/>
            <a:ext cx="9005455" cy="594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DH: </a:t>
            </a:r>
            <a:r>
              <a:rPr lang="en-US" sz="2800" b="1" dirty="0" err="1" smtClean="0">
                <a:solidFill>
                  <a:srgbClr val="006600"/>
                </a:solidFill>
              </a:rPr>
              <a:t>Cháu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vễ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ông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mặt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trời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NH: </a:t>
            </a:r>
            <a:r>
              <a:rPr lang="en-US" sz="2800" b="1" dirty="0" err="1" smtClean="0">
                <a:solidFill>
                  <a:srgbClr val="006600"/>
                </a:solidFill>
              </a:rPr>
              <a:t>Đón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mùa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hè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vui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eat-bài-hát-chau-ve-ong-mat-tr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 : </a:t>
            </a:r>
            <a:r>
              <a:rPr lang="en-US" sz="4000" dirty="0" err="1" smtClean="0">
                <a:solidFill>
                  <a:srgbClr val="FF0000"/>
                </a:solidFill>
              </a:rPr>
              <a:t>Đón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mùa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vui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199" y="2601862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TC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90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UBND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87</cp:revision>
  <dcterms:created xsi:type="dcterms:W3CDTF">2018-10-09T01:27:08Z</dcterms:created>
  <dcterms:modified xsi:type="dcterms:W3CDTF">2025-04-11T05:53:54Z</dcterms:modified>
</cp:coreProperties>
</file>