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459B-571A-406A-A0FA-1D06C31DC5B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3.m4a"/><Relationship Id="rId7" Type="http://schemas.openxmlformats.org/officeDocument/2006/relationships/image" Target="../media/image10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5.m4a"/><Relationship Id="rId7" Type="http://schemas.openxmlformats.org/officeDocument/2006/relationships/image" Target="../media/image14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7.m4a"/><Relationship Id="rId7" Type="http://schemas.openxmlformats.org/officeDocument/2006/relationships/image" Target="../media/image17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9.m4a"/><Relationship Id="rId7" Type="http://schemas.openxmlformats.org/officeDocument/2006/relationships/image" Target="../media/image20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media" Target="../media/media11.m4a"/><Relationship Id="rId7" Type="http://schemas.openxmlformats.org/officeDocument/2006/relationships/image" Target="../media/image23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91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87" y="365619"/>
            <a:ext cx="10962290" cy="78001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3" y="2194035"/>
            <a:ext cx="9711560" cy="1003201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MỘT SỐ DANH LAM THẮNG CẢNH CỦA THỦ ĐÔ HÀ NỘI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5021" y="3581402"/>
            <a:ext cx="9144000" cy="6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</a:t>
            </a:r>
            <a:r>
              <a:rPr lang="en-US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45021" y="4729657"/>
            <a:ext cx="9144000" cy="6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45021" y="5877912"/>
            <a:ext cx="9144000" cy="43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" y="1389993"/>
            <a:ext cx="790575" cy="3983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021" y="1145629"/>
            <a:ext cx="1244328" cy="4179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0" y="3581402"/>
            <a:ext cx="1143328" cy="1095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31" y="2888155"/>
            <a:ext cx="967609" cy="10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388 0.10463 C 0.04687 0.12732 0.06159 0.15394 0.07904 0.17778 C 0.0987 0.20509 0.11615 0.22361 0.13034 0.23171 L 0.19701 0.27361 " pathEditMode="relative" rAng="2280000" ptsTypes="AAA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027" y="439190"/>
            <a:ext cx="9144000" cy="569803"/>
          </a:xfrm>
        </p:spPr>
        <p:txBody>
          <a:bodyPr>
            <a:normAutofit fontScale="90000"/>
          </a:bodyPr>
          <a:lstStyle/>
          <a:p>
            <a:pPr algn="l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027" y="1093076"/>
            <a:ext cx="10131973" cy="520262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1 số danh lam thắng cảnh của thủ đô hà nội.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được danh lam thắng cảnh là để đến tham quan du lịch.</a:t>
            </a:r>
          </a:p>
          <a:p>
            <a:pPr algn="l"/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lời câu hỏi rõ ràng mạch lạc bằng các câu đơn câu ghép.</a:t>
            </a:r>
          </a:p>
          <a:p>
            <a:pPr algn="l"/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 algn="l"/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Trẻ hứng thú tích cực tham gia các hoạt động.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ý thức giữ gìn vệ sinh các danh lam thắng cảnh đẹp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321003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yêu hà nội">
            <a:hlinkClick r:id="" action="ppaction://media"/>
            <a:extLst>
              <a:ext uri="{FF2B5EF4-FFF2-40B4-BE49-F238E27FC236}">
                <a16:creationId xmlns:a16="http://schemas.microsoft.com/office/drawing/2014/main" id="{0667D12E-5008-41A1-B17F-A42EC168F53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856" y="776177"/>
            <a:ext cx="9112102" cy="5269800"/>
          </a:xfrm>
        </p:spPr>
      </p:pic>
    </p:spTree>
    <p:extLst>
      <p:ext uri="{BB962C8B-B14F-4D97-AF65-F5344CB8AC3E}">
        <p14:creationId xmlns:p14="http://schemas.microsoft.com/office/powerpoint/2010/main" val="23060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606"/>
          </a:xfrm>
        </p:spPr>
        <p:txBody>
          <a:bodyPr>
            <a:norm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địa danh nào?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2" y="1870840"/>
            <a:ext cx="3951234" cy="32897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28" y="1690687"/>
            <a:ext cx="4855779" cy="3469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5566485"/>
            <a:ext cx="10515600" cy="88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Lăng Bác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21213" y="503129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7628" y="5704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Hoàn Kiếm có gì nhỉ?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30" y="1587062"/>
            <a:ext cx="3947456" cy="32371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7" y="1587063"/>
            <a:ext cx="4957927" cy="32371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023944"/>
            <a:ext cx="10515600" cy="102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Hoàn Kiếm có tháp Rùa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3573" y="47044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3573" y="5230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668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ở đâu?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80" y="1860332"/>
            <a:ext cx="4135164" cy="33948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36" y="1860332"/>
            <a:ext cx="5086350" cy="33948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4931" y="5327375"/>
            <a:ext cx="10515600" cy="9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Cầu Thê Húc ở đền Ngọc Sơn Hà Nội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95696" y="53466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7697" y="5496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584"/>
          </a:xfrm>
        </p:spPr>
        <p:txBody>
          <a:bodyPr/>
          <a:lstStyle/>
          <a:p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đâu các con nhỉ?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614"/>
            <a:ext cx="5121166" cy="3594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40" y="1639614"/>
            <a:ext cx="4812260" cy="35945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1566" y="5452133"/>
            <a:ext cx="10515600" cy="86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Văn Miếu Quốc Tử Giám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46124" y="52026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6138" y="5579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9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danh này có tên là gì hả các con?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1690687"/>
            <a:ext cx="4130566" cy="3165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4750677" cy="31650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2587" y="5021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Chùa Một Cột ở Hà Nội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38290" y="693573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60524" y="5379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648" y="1437180"/>
            <a:ext cx="10515600" cy="1325563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6400" y="3756782"/>
            <a:ext cx="10515600" cy="834448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53" y="4937569"/>
            <a:ext cx="51435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292460"/>
            <a:ext cx="2522483" cy="23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213</Words>
  <Application>Microsoft Office PowerPoint</Application>
  <PresentationFormat>Widescreen</PresentationFormat>
  <Paragraphs>25</Paragraphs>
  <Slides>9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 TRƯỜNG MẦM NON HOA SỮA</vt:lpstr>
      <vt:lpstr>I. Mục đích – yêu cầu</vt:lpstr>
      <vt:lpstr>PowerPoint Presentation</vt:lpstr>
      <vt:lpstr>Đây là địa danh nào?</vt:lpstr>
      <vt:lpstr>Hồ Hoàn Kiếm có gì nhỉ?</vt:lpstr>
      <vt:lpstr>Cầu Thê Húc ở đâu?</vt:lpstr>
      <vt:lpstr>Còn đây là đâu các con nhỉ?</vt:lpstr>
      <vt:lpstr>Địa danh này có tên là gì hả các con?</vt:lpstr>
      <vt:lpstr>XIN CHÀO VÀ HẸN GẶP LẠI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THANH XUÂN</dc:title>
  <dc:creator>Admin</dc:creator>
  <cp:lastModifiedBy>A</cp:lastModifiedBy>
  <cp:revision>22</cp:revision>
  <dcterms:created xsi:type="dcterms:W3CDTF">2020-04-27T14:46:41Z</dcterms:created>
  <dcterms:modified xsi:type="dcterms:W3CDTF">2024-04-04T03:07:19Z</dcterms:modified>
</cp:coreProperties>
</file>