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1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3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5AAD-F07C-400F-BDF1-D7081F79090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BA17-9830-4A76-9244-EF29C233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văn học giúp bài thuyết trình thêm đặc s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68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1E7F7A-F2C3-EFFF-1F6D-EBBCF59ABAA4}"/>
              </a:ext>
            </a:extLst>
          </p:cNvPr>
          <p:cNvSpPr txBox="1"/>
          <p:nvPr/>
        </p:nvSpPr>
        <p:spPr>
          <a:xfrm>
            <a:off x="1919474" y="326911"/>
            <a:ext cx="901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4DA20-BE0C-7DAE-2A98-966411BC8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80" y="1122363"/>
            <a:ext cx="1041400" cy="1047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63B10-454D-2C49-ECDE-E5D12BBEC572}"/>
              </a:ext>
            </a:extLst>
          </p:cNvPr>
          <p:cNvSpPr txBox="1"/>
          <p:nvPr/>
        </p:nvSpPr>
        <p:spPr>
          <a:xfrm>
            <a:off x="2488434" y="2275299"/>
            <a:ext cx="844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4454" y="30947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16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52400"/>
            <a:ext cx="8686800" cy="56546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20084" y="596732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kén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32204" y="5951447"/>
            <a:ext cx="783955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vua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ưng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922"/>
            <a:ext cx="838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469265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36" y="1825625"/>
            <a:ext cx="3993243" cy="4413584"/>
          </a:xfrm>
          <a:prstGeom prst="rect">
            <a:avLst/>
          </a:prstGeom>
        </p:spPr>
      </p:pic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910" y="1825624"/>
            <a:ext cx="3989010" cy="4393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640" y="2208917"/>
            <a:ext cx="2670870" cy="20313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1.Lai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lịch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2.Tài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3.Quyền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2854"/>
            <a:ext cx="2423160" cy="33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45887"/>
              </p:ext>
            </p:extLst>
          </p:nvPr>
        </p:nvGraphicFramePr>
        <p:xfrm>
          <a:off x="4509656" y="3625842"/>
          <a:ext cx="2455025" cy="304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8" imgW="4266667" imgH="3761905" progId="PBrush">
                  <p:embed/>
                </p:oleObj>
              </mc:Choice>
              <mc:Fallback>
                <p:oleObj name="Bitmap Image" r:id="rId8" imgW="4266667" imgH="3761905" progId="PBrush">
                  <p:embed/>
                  <p:pic>
                    <p:nvPicPr>
                      <p:cNvPr id="4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656" y="3625842"/>
                        <a:ext cx="2455025" cy="30492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ontent Placeholder 6" descr="ngựa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27120"/>
            <a:ext cx="2547425" cy="32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52" y="928651"/>
            <a:ext cx="2858087" cy="2361028"/>
          </a:xfrm>
          <a:prstGeom prst="rect">
            <a:avLst/>
          </a:prstGeom>
        </p:spPr>
      </p:pic>
      <p:pic>
        <p:nvPicPr>
          <p:cNvPr id="13" name="Picture 12" descr="1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3594" y="1018144"/>
            <a:ext cx="2621861" cy="23610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43506" y="33354"/>
            <a:ext cx="552307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lễ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vua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gồm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76222" y="5927725"/>
            <a:ext cx="783955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cưới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chúa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244294"/>
            <a:ext cx="737616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39" y="2993098"/>
            <a:ext cx="8041321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81022" y="5912485"/>
            <a:ext cx="783955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dâng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14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301" y="701040"/>
            <a:ext cx="3643386" cy="3352800"/>
          </a:xfrm>
          <a:prstGeom prst="rect">
            <a:avLst/>
          </a:prstGeom>
        </p:spPr>
      </p:pic>
      <p:pic>
        <p:nvPicPr>
          <p:cNvPr id="9" name="Picture 8" descr="15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301" y="1767840"/>
            <a:ext cx="378947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89" cy="6858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56181" y="5912485"/>
            <a:ext cx="783955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ngày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đêm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vẫn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kiệt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sức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rút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273685"/>
            <a:ext cx="710183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105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D1HS</dc:creator>
  <cp:lastModifiedBy>D1HS</cp:lastModifiedBy>
  <cp:revision>7</cp:revision>
  <dcterms:created xsi:type="dcterms:W3CDTF">2024-04-03T06:50:57Z</dcterms:created>
  <dcterms:modified xsi:type="dcterms:W3CDTF">2024-04-12T03:17:04Z</dcterms:modified>
</cp:coreProperties>
</file>