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4" r:id="rId7"/>
    <p:sldId id="268" r:id="rId8"/>
    <p:sldId id="263" r:id="rId9"/>
    <p:sldId id="265" r:id="rId10"/>
    <p:sldId id="266" r:id="rId11"/>
    <p:sldId id="267" r:id="rId12"/>
    <p:sldId id="2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CA493-BD40-2203-5F64-103C73DF85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A5C765-0674-A66A-F9F2-0CDEA3866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A4662-CAA7-6891-535A-6E92179CF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B5D3E-97BD-EE04-BC3D-BE8A46CE1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764C3-7135-D687-E1F4-A25F60D40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2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F983C-181A-F812-3736-ACC2F47D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4B86D-CDE0-B534-225E-26B1772D9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29046-0EB6-40A5-8196-BE0B970FE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022571-E7A1-7C0C-5A83-76F7A6C7C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7AB80-AD06-6AAE-82DC-4B794222F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50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C1A7CA-EB05-1997-9213-72BCC5669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2E3D91-E71E-3E7D-123C-E614AF676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C4A46-47D1-E897-BE65-0709E2D8A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9E818-732C-7412-1D76-5AA38EDBC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4F26C-D17C-92AD-54B0-E5B5B2D49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142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5E837-F47C-71BF-59D0-AA8EA078D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A28B1-F885-07A1-3566-7321B9795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36F0D-FCC8-4F93-2B25-F7BD44D17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A88A3C-806B-ACBB-9196-BB62C231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3DE1-B8AD-C974-5A6E-BF6F41F7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94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D1BB-814A-5F76-692A-6B2ADC5DF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4DA64-B5B6-5D8A-EFCB-D9D490CB5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DF34D-AF39-5622-41C8-09CB6465C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A2C51-AF05-5E39-15C4-F2475F5F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B6AE5-9743-6363-EE37-3CBC24715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89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62777-2695-029E-5322-170DCBFB8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54930-CDFB-A77B-E4FC-6A7B7EFBDB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205572-0DBC-DB70-2435-4D16A169AA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89CA06-C086-BE75-F8F5-8AED1A498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36AB8-F7F4-E5BB-5D7E-A807F6178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79CA43-B22B-1EA6-217A-199E32ED8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151D7-B4E6-22AB-60F5-C509C6E08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AA64EE-B386-F4A5-8A4A-453796EDE7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4DF5F-B849-85BE-088E-9604130138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C1DB0E-D0A3-83AF-A911-A303D3ECB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8B143D-6270-375C-E13C-BF3F03FD4F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705425-985C-11F9-A721-1EA3ACC8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CAC56D-B64D-3C27-5A71-A96486BD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976C73-8F00-3C00-7FCD-CEE1AFCE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489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0BFCD-7DE3-F002-D420-D105A1E9A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C149BB-3A57-72C3-82CB-C519F3085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7BC85-761E-A143-06A2-BD5590BD0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2A9E89-2D56-CABA-925F-14A82824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5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FFDDB4-EF87-0938-985C-B05279CFC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E15AA0-B97A-9DEE-A46A-1BA5C32E9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C2FFBC-1E58-FE1A-2838-177E8331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51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6ECA4-8C1B-B484-9BB7-7D7F3597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1B0DD-E86D-BB1E-394D-473DBE6B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771F3B-09EB-142F-14AF-3E4BA201F7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9C623D-018F-7FE7-1CC2-69C21811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2C2BE3-7BE5-5F28-B8D4-0C9BADE73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37AB37-E831-D8BB-339F-A9101EA71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C6DD-AAC8-930C-441F-7EC8F90FB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F0F472-83DA-4349-AA41-507994BF52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615176-8A5E-FD64-928B-F9B2D4BA7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C3EFB-34C8-D01B-91C4-DB2E54B2B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FADCF-AC03-5DEC-1EF4-4F14158F0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1AA65-7F3D-B6B8-AAD0-DBFD3EA07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CCE91A-548E-DAC9-A46E-B8961BD30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E36CFA-BBB7-65DD-C996-C37168D46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10860C-12A6-597F-F9CB-53822A22A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19BC7-76F1-4C2B-849A-495EA9A49D2F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CDADB-2866-0FDD-67D6-40C38E211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46604-29E8-517C-9E13-A7C0554446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54D592-644F-4DED-A392-AA0077779D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92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9.png"/><Relationship Id="rId2" Type="http://schemas.microsoft.com/office/2007/relationships/media" Target="../media/media1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32.gif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31.gif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9.png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video" Target="../media/media1.mp4"/><Relationship Id="rId7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2.m4a"/><Relationship Id="rId10" Type="http://schemas.openxmlformats.org/officeDocument/2006/relationships/image" Target="../media/image6.png"/><Relationship Id="rId4" Type="http://schemas.microsoft.com/office/2007/relationships/media" Target="../media/media2.m4a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video" Target="../media/media1.mp4"/><Relationship Id="rId7" Type="http://schemas.openxmlformats.org/officeDocument/2006/relationships/image" Target="../media/image16.png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5.png"/><Relationship Id="rId5" Type="http://schemas.openxmlformats.org/officeDocument/2006/relationships/audio" Target="../media/media3.m4a"/><Relationship Id="rId10" Type="http://schemas.openxmlformats.org/officeDocument/2006/relationships/image" Target="../media/image6.png"/><Relationship Id="rId4" Type="http://schemas.microsoft.com/office/2007/relationships/media" Target="../media/media3.m4a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0.png"/><Relationship Id="rId2" Type="http://schemas.microsoft.com/office/2007/relationships/media" Target="../media/media1.mp4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23.png"/><Relationship Id="rId2" Type="http://schemas.microsoft.com/office/2007/relationships/media" Target="../media/media1.mp4"/><Relationship Id="rId1" Type="http://schemas.openxmlformats.org/officeDocument/2006/relationships/tags" Target="../tags/tag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903C4555-2836-45A9-E7B9-2954D54F3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9706" y="381730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6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6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 Trẻ 24-36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9C6BBA20-7F30-F81F-DB57-372242B8D40A}"/>
              </a:ext>
            </a:extLst>
          </p:cNvPr>
          <p:cNvSpPr txBox="1">
            <a:spLocks/>
          </p:cNvSpPr>
          <p:nvPr/>
        </p:nvSpPr>
        <p:spPr>
          <a:xfrm>
            <a:off x="1600200" y="5341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E7C450-C7AC-E47C-49C4-7612CFE4EFB0}"/>
              </a:ext>
            </a:extLst>
          </p:cNvPr>
          <p:cNvSpPr/>
          <p:nvPr/>
        </p:nvSpPr>
        <p:spPr>
          <a:xfrm>
            <a:off x="2881338" y="615454"/>
            <a:ext cx="620073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Ủy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ban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Quận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3200" b="1" cap="none" spc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3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6E952D-82CD-0288-978E-AFFE09F015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210" y="1773932"/>
            <a:ext cx="1296992" cy="131218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526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85"/>
    </mc:Choice>
    <mc:Fallback xmlns="">
      <p:transition spd="slow" advTm="191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674667-4B17-B501-7351-827641C7969A}"/>
              </a:ext>
            </a:extLst>
          </p:cNvPr>
          <p:cNvSpPr/>
          <p:nvPr/>
        </p:nvSpPr>
        <p:spPr>
          <a:xfrm>
            <a:off x="2884234" y="552844"/>
            <a:ext cx="642355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những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1A7CC9-F76F-E4A8-633E-882C263E8DD6}"/>
              </a:ext>
            </a:extLst>
          </p:cNvPr>
          <p:cNvSpPr/>
          <p:nvPr/>
        </p:nvSpPr>
        <p:spPr>
          <a:xfrm>
            <a:off x="-307910" y="5351049"/>
            <a:ext cx="4117909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đường</a:t>
            </a:r>
            <a:endParaRPr lang="en-US" sz="2800" b="1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A1EC81-C0C3-CC40-E24C-36653BFFC214}"/>
              </a:ext>
            </a:extLst>
          </p:cNvPr>
          <p:cNvSpPr/>
          <p:nvPr/>
        </p:nvSpPr>
        <p:spPr>
          <a:xfrm>
            <a:off x="3614057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bay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lên</a:t>
            </a:r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3581D6-D6A6-C045-D4EB-F2AE0A7B2478}"/>
              </a:ext>
            </a:extLst>
          </p:cNvPr>
          <p:cNvSpPr/>
          <p:nvPr/>
        </p:nvSpPr>
        <p:spPr>
          <a:xfrm>
            <a:off x="8039876" y="5351047"/>
            <a:ext cx="462487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được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gặp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DD8C2B-6E2F-C5E5-F5DB-1A5AEDE58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1" r="27763"/>
          <a:stretch/>
        </p:blipFill>
        <p:spPr>
          <a:xfrm>
            <a:off x="4292081" y="1973423"/>
            <a:ext cx="3610947" cy="2911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E1CC01-C6DA-DE24-148E-1706E0431B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1" t="11803" r="31341" b="15406"/>
          <a:stretch/>
        </p:blipFill>
        <p:spPr>
          <a:xfrm>
            <a:off x="8798184" y="1973424"/>
            <a:ext cx="3051109" cy="29111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AEE98C-BC35-A649-C246-02A99F8747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52" y="1973424"/>
            <a:ext cx="3610947" cy="2911151"/>
          </a:xfrm>
          <a:prstGeom prst="rect">
            <a:avLst/>
          </a:prstGeom>
        </p:spPr>
      </p:pic>
      <p:pic>
        <p:nvPicPr>
          <p:cNvPr id="2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6F434C07-000D-477B-2169-190E9675B8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618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48"/>
    </mc:Choice>
    <mc:Fallback xmlns="">
      <p:transition spd="slow" advTm="7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  <p:bldP spid="7" grpId="0"/>
      <p:bldP spid="7" grpId="1"/>
    </p:bldLst>
  </p:timing>
  <p:extLst mod="1">
    <p:ext uri="{E180D4A7-C9FB-4DFB-919C-405C955672EB}">
      <p14:showEvtLst xmlns:p14="http://schemas.microsoft.com/office/powerpoint/2010/main">
        <p14:playEvt time="17425" objId="2"/>
        <p14:stopEvt time="2976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603C97-F0C3-6162-091F-0ACECD353A4C}"/>
              </a:ext>
            </a:extLst>
          </p:cNvPr>
          <p:cNvSpPr/>
          <p:nvPr/>
        </p:nvSpPr>
        <p:spPr>
          <a:xfrm>
            <a:off x="2332888" y="198280"/>
            <a:ext cx="739516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Cuối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cùng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quay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trở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của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8539BB-BF63-35F6-86EA-D1E7ADD58C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6" t="15089" r="12776"/>
          <a:stretch/>
        </p:blipFill>
        <p:spPr>
          <a:xfrm>
            <a:off x="3176023" y="1813349"/>
            <a:ext cx="6132389" cy="39343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9F5F8C-1CE4-D299-A03B-A0AAAD83C7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88" y="2829120"/>
            <a:ext cx="2095500" cy="2095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B89590-B9B1-D085-C859-CCE7434B48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379" y="2824455"/>
            <a:ext cx="2095500" cy="2100165"/>
          </a:xfrm>
          <a:prstGeom prst="rect">
            <a:avLst/>
          </a:prstGeom>
        </p:spPr>
      </p:pic>
      <p:pic>
        <p:nvPicPr>
          <p:cNvPr id="3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74BD61BC-815E-10B5-84FC-0B14ED433AA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63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32"/>
    </mc:Choice>
    <mc:Fallback xmlns="">
      <p:transition spd="slow" advTm="52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  <p:extLst mod="1">
    <p:ext uri="{E180D4A7-C9FB-4DFB-919C-405C955672EB}">
      <p14:showEvtLst xmlns:p14="http://schemas.microsoft.com/office/powerpoint/2010/main">
        <p14:playEvt time="10924" objId="3"/>
        <p14:stopEvt time="2332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5689778-061D-6A1F-D51C-891BDA49EC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62704" t="-125896" r="-262704" b="-125896"/>
          <a:stretch>
            <a:fillRect/>
          </a:stretch>
        </p:blipFill>
        <p:spPr>
          <a:xfrm>
            <a:off x="-1110342" y="5684676"/>
            <a:ext cx="3048000" cy="1714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4C7A13-4EB1-1A8A-A243-FF6B77685118}"/>
              </a:ext>
            </a:extLst>
          </p:cNvPr>
          <p:cNvSpPr/>
          <p:nvPr/>
        </p:nvSpPr>
        <p:spPr>
          <a:xfrm>
            <a:off x="2114755" y="2967335"/>
            <a:ext cx="79625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Xin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chào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và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hẹn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lại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các</a:t>
            </a:r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 con!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215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55"/>
    </mc:Choice>
    <mc:Fallback xmlns="">
      <p:transition spd="slow" advTm="29655"/>
    </mc:Fallback>
  </mc:AlternateContent>
  <p:timing>
    <p:tnLst>
      <p:par>
        <p:cTn id="1" dur="indefinite" restart="never" nodeType="tmRoot">
          <p:childTnLst>
            <p:audio isNarration="1">
              <p:cMediaNode vol="10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3C42D6-8485-99D6-3535-4C2A7F8F3335}"/>
              </a:ext>
            </a:extLst>
          </p:cNvPr>
          <p:cNvSpPr/>
          <p:nvPr/>
        </p:nvSpPr>
        <p:spPr>
          <a:xfrm>
            <a:off x="2436163" y="328910"/>
            <a:ext cx="83102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con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vừa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nghe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có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tên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9DEE88-C02A-0062-2CD3-1DB678DA1F4C}"/>
              </a:ext>
            </a:extLst>
          </p:cNvPr>
          <p:cNvSpPr/>
          <p:nvPr/>
        </p:nvSpPr>
        <p:spPr>
          <a:xfrm>
            <a:off x="1286294" y="5310485"/>
            <a:ext cx="36567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tí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xíu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66E838-932D-7792-E41F-C24D760CEB82}"/>
              </a:ext>
            </a:extLst>
          </p:cNvPr>
          <p:cNvSpPr/>
          <p:nvPr/>
        </p:nvSpPr>
        <p:spPr>
          <a:xfrm>
            <a:off x="7099858" y="5310485"/>
            <a:ext cx="39549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36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6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6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384D4-D0CD-6078-88D6-5C0704AED5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884580"/>
            <a:ext cx="4857751" cy="3220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8638DCC-ACCD-C2E5-C9D8-B9D19D9415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9" y="1884580"/>
            <a:ext cx="4295360" cy="3217374"/>
          </a:xfrm>
          <a:prstGeom prst="rect">
            <a:avLst/>
          </a:prstGeom>
        </p:spPr>
      </p:pic>
      <p:pic>
        <p:nvPicPr>
          <p:cNvPr id="9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F01CD509-B50D-E75B-3CF8-0904DCE900E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704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43"/>
    </mc:Choice>
    <mc:Fallback xmlns="">
      <p:transition spd="slow" advTm="3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  <p:bldP spid="5" grpId="0"/>
      <p:bldP spid="5" grpId="1"/>
      <p:bldP spid="6" grpId="0"/>
      <p:bldP spid="6" grpId="1"/>
    </p:bldLst>
  </p:timing>
  <p:extLst mod="1">
    <p:ext uri="{E180D4A7-C9FB-4DFB-919C-405C955672EB}">
      <p14:showEvtLst xmlns:p14="http://schemas.microsoft.com/office/powerpoint/2010/main">
        <p14:playEvt time="13172" objId="9"/>
        <p14:stopEvt time="25569" objId="9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37CD27-972F-D00E-8A1B-56AA975D91E0}"/>
              </a:ext>
            </a:extLst>
          </p:cNvPr>
          <p:cNvSpPr/>
          <p:nvPr/>
        </p:nvSpPr>
        <p:spPr>
          <a:xfrm>
            <a:off x="3204904" y="328910"/>
            <a:ext cx="67728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Trong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chuyện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nói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về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nhân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vật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9E9267-0F36-AED2-7E96-F6F6C13633F0}"/>
              </a:ext>
            </a:extLst>
          </p:cNvPr>
          <p:cNvSpPr/>
          <p:nvPr/>
        </p:nvSpPr>
        <p:spPr>
          <a:xfrm>
            <a:off x="959161" y="5310483"/>
            <a:ext cx="25102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diếc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con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361447-BEFC-1049-2A7B-D252464E0B9F}"/>
              </a:ext>
            </a:extLst>
          </p:cNvPr>
          <p:cNvSpPr/>
          <p:nvPr/>
        </p:nvSpPr>
        <p:spPr>
          <a:xfrm>
            <a:off x="4329331" y="5310484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iọt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802AB9-B8E4-B1EC-078C-831757FBB54B}"/>
              </a:ext>
            </a:extLst>
          </p:cNvPr>
          <p:cNvSpPr/>
          <p:nvPr/>
        </p:nvSpPr>
        <p:spPr>
          <a:xfrm>
            <a:off x="8428869" y="5310484"/>
            <a:ext cx="30977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anh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0454D9-3A17-2D76-1418-D51341623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297" y="1683623"/>
            <a:ext cx="4164711" cy="3336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9CA5EA-3CAB-2CF1-26FA-FC87F6B02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449" y="1851673"/>
            <a:ext cx="3168197" cy="316819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C543D0-C262-429F-FD3A-AE02B5F56B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736" y="1683622"/>
            <a:ext cx="5734033" cy="3228622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DD110F8-F704-41D8-CA24-5742587885B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817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3"/>
    </mc:Choice>
    <mc:Fallback xmlns="">
      <p:transition spd="slow" advTm="3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6277" objId="6"/>
        <p14:stopEvt time="28630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0B680-61FC-734E-F2FA-8E1AD83314B9}"/>
              </a:ext>
            </a:extLst>
          </p:cNvPr>
          <p:cNvSpPr/>
          <p:nvPr/>
        </p:nvSpPr>
        <p:spPr>
          <a:xfrm>
            <a:off x="2493229" y="368637"/>
            <a:ext cx="69098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được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từ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814CE1-9BE8-0342-652D-7BD67E77AD3B}"/>
              </a:ext>
            </a:extLst>
          </p:cNvPr>
          <p:cNvSpPr/>
          <p:nvPr/>
        </p:nvSpPr>
        <p:spPr>
          <a:xfrm>
            <a:off x="1964126" y="5319813"/>
            <a:ext cx="24649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biển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cả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97311A-285B-E5FB-BD8F-39C9104C2382}"/>
              </a:ext>
            </a:extLst>
          </p:cNvPr>
          <p:cNvSpPr/>
          <p:nvPr/>
        </p:nvSpPr>
        <p:spPr>
          <a:xfrm>
            <a:off x="7720650" y="5229618"/>
            <a:ext cx="250421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Mẹ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trái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đất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32B79-EFA1-DCA1-3238-F13A012FA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149" y="1687186"/>
            <a:ext cx="6074343" cy="3407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FDB7E1-B15B-F6F1-5B31-AA07336A6CB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7"/>
          <a:stretch/>
        </p:blipFill>
        <p:spPr>
          <a:xfrm>
            <a:off x="1352939" y="1909944"/>
            <a:ext cx="3610947" cy="2972674"/>
          </a:xfrm>
          <a:prstGeom prst="ellipse">
            <a:avLst/>
          </a:prstGeom>
          <a:ln w="76200">
            <a:solidFill>
              <a:schemeClr val="tx1"/>
            </a:solidFill>
          </a:ln>
          <a:effectLst>
            <a:softEdge rad="112500"/>
          </a:effectLst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2E3605BC-DAA2-1684-FE40-2C1115BED8E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94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573"/>
    </mc:Choice>
    <mc:Fallback xmlns="">
      <p:transition spd="slow" advTm="35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47" objId="5"/>
        <p14:stopEvt time="2440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CB551A6-DA0B-780E-CFA5-38D64CD2701F}"/>
              </a:ext>
            </a:extLst>
          </p:cNvPr>
          <p:cNvSpPr/>
          <p:nvPr/>
        </p:nvSpPr>
        <p:spPr>
          <a:xfrm>
            <a:off x="3583125" y="328910"/>
            <a:ext cx="6016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rủ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đi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833804-81AE-CD53-3516-BF13C47C30D4}"/>
              </a:ext>
            </a:extLst>
          </p:cNvPr>
          <p:cNvSpPr/>
          <p:nvPr/>
        </p:nvSpPr>
        <p:spPr>
          <a:xfrm>
            <a:off x="1256579" y="5472212"/>
            <a:ext cx="187480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Cô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89BF01-40D0-1E2D-3BAE-1C2CF6590118}"/>
              </a:ext>
            </a:extLst>
          </p:cNvPr>
          <p:cNvSpPr/>
          <p:nvPr/>
        </p:nvSpPr>
        <p:spPr>
          <a:xfrm>
            <a:off x="4700813" y="5472212"/>
            <a:ext cx="27903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mặ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trời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F62A3D-D04C-70B7-C9FC-EB9F5DE73A5C}"/>
              </a:ext>
            </a:extLst>
          </p:cNvPr>
          <p:cNvSpPr/>
          <p:nvPr/>
        </p:nvSpPr>
        <p:spPr>
          <a:xfrm>
            <a:off x="9060613" y="5472212"/>
            <a:ext cx="20297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Tia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nắng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FA2C65-2C1B-8B76-0A17-A2D89BF187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3" y="1705881"/>
            <a:ext cx="3545496" cy="35454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BD453A-C63B-878F-C936-366644A426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976" y="2090057"/>
            <a:ext cx="3313732" cy="33137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F6F2B6-FD90-29CC-0375-4C9BA87D90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88" y="2084832"/>
            <a:ext cx="3313731" cy="3028611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001A694A-1257-FF93-B110-FCB798957B7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113E392-DA68-5F4A-B924-D058512213D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0199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87"/>
    </mc:Choice>
    <mc:Fallback xmlns="">
      <p:transition spd="slow" advTm="4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2"/>
    </p:bldLst>
  </p:timing>
  <p:extLst>
    <p:ext uri="{E180D4A7-C9FB-4DFB-919C-405C955672EB}">
      <p14:showEvtLst xmlns:p14="http://schemas.microsoft.com/office/powerpoint/2010/main">
        <p14:playEvt time="19054" objId="6"/>
        <p14:stopEvt time="31552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3CDC89-3542-CF24-BF28-41D963E151AB}"/>
              </a:ext>
            </a:extLst>
          </p:cNvPr>
          <p:cNvSpPr/>
          <p:nvPr/>
        </p:nvSpPr>
        <p:spPr>
          <a:xfrm>
            <a:off x="3058469" y="347571"/>
            <a:ext cx="607506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trắng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và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ai?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1BD834-A8C5-B7D4-CA92-70320DC05C37}"/>
              </a:ext>
            </a:extLst>
          </p:cNvPr>
          <p:cNvSpPr/>
          <p:nvPr/>
        </p:nvSpPr>
        <p:spPr>
          <a:xfrm>
            <a:off x="1379767" y="5467231"/>
            <a:ext cx="1422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Mưa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9241FC-920E-32E1-1E58-2F4ADC67F764}"/>
              </a:ext>
            </a:extLst>
          </p:cNvPr>
          <p:cNvSpPr/>
          <p:nvPr/>
        </p:nvSpPr>
        <p:spPr>
          <a:xfrm>
            <a:off x="8716210" y="5456078"/>
            <a:ext cx="209602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đen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3DC411-3DB9-D96B-B15E-6C026B5215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564" b="34250"/>
          <a:stretch/>
        </p:blipFill>
        <p:spPr>
          <a:xfrm>
            <a:off x="7943293" y="1397807"/>
            <a:ext cx="3641854" cy="28508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F6FF64-4C8D-C614-344C-A7147906323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187" y="2003555"/>
            <a:ext cx="2850890" cy="2850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19BEDC-0EA4-3C35-9026-D5F8DE41023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80"/>
          <a:stretch/>
        </p:blipFill>
        <p:spPr>
          <a:xfrm>
            <a:off x="-198996" y="2190556"/>
            <a:ext cx="4133922" cy="260324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3AE5FA-D703-757F-7C72-763F69DAF30E}"/>
              </a:ext>
            </a:extLst>
          </p:cNvPr>
          <p:cNvSpPr/>
          <p:nvPr/>
        </p:nvSpPr>
        <p:spPr>
          <a:xfrm>
            <a:off x="4654809" y="5427992"/>
            <a:ext cx="228780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Sấm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chớp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1ED30740-F889-A7A5-C4D3-A89B668B87F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4CB5118-2294-F2BF-48B8-21912ECBE3DC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1"/>
          <a:srcRect l="-262704" t="-125896" r="-262704" b="-125896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028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3"/>
    </mc:Choice>
    <mc:Fallback xmlns="">
      <p:transition spd="slow" advTm="46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13" grpId="0"/>
      <p:bldP spid="13" grpId="1"/>
    </p:bldLst>
  </p:timing>
  <p:extLst>
    <p:ext uri="{E180D4A7-C9FB-4DFB-919C-405C955672EB}">
      <p14:showEvtLst xmlns:p14="http://schemas.microsoft.com/office/powerpoint/2010/main">
        <p14:playEvt time="13696" objId="5"/>
        <p14:stopEvt time="2606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7EEF13-E632-0265-008B-42EA20F76402}"/>
              </a:ext>
            </a:extLst>
          </p:cNvPr>
          <p:cNvSpPr/>
          <p:nvPr/>
        </p:nvSpPr>
        <p:spPr>
          <a:xfrm>
            <a:off x="1863921" y="347571"/>
            <a:ext cx="846417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gặp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mây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đen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như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thế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nào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9F50669-D383-1C59-E732-4323537E6C61}"/>
              </a:ext>
            </a:extLst>
          </p:cNvPr>
          <p:cNvSpPr/>
          <p:nvPr/>
        </p:nvSpPr>
        <p:spPr>
          <a:xfrm>
            <a:off x="8445487" y="5448570"/>
            <a:ext cx="360688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ngã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vật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ra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2468B2-040A-6033-9DA5-AC326552595F}"/>
              </a:ext>
            </a:extLst>
          </p:cNvPr>
          <p:cNvSpPr/>
          <p:nvPr/>
        </p:nvSpPr>
        <p:spPr>
          <a:xfrm>
            <a:off x="4442344" y="5448570"/>
            <a:ext cx="330731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òa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khóc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2811A1-6A34-742B-3C66-9A446AE5639B}"/>
              </a:ext>
            </a:extLst>
          </p:cNvPr>
          <p:cNvSpPr/>
          <p:nvPr/>
        </p:nvSpPr>
        <p:spPr>
          <a:xfrm>
            <a:off x="372196" y="5448570"/>
            <a:ext cx="35990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Giọt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nước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mỉm</a:t>
            </a:r>
            <a:r>
              <a:rPr lang="en-US" sz="28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8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cười</a:t>
            </a:r>
            <a:endParaRPr lang="en-US" sz="28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328EAB-7A17-EA7E-3DFF-89BD89F2B6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923" y="2332653"/>
            <a:ext cx="2979891" cy="26011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AA6C41-EBAA-0064-507C-05C75667A8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0" t="7752" r="16057" b="8527"/>
          <a:stretch/>
        </p:blipFill>
        <p:spPr>
          <a:xfrm>
            <a:off x="506213" y="1759519"/>
            <a:ext cx="3331028" cy="37474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7175648-0DA7-DEE0-0F07-940ABA8834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0" t="20055" r="22446" b="15648"/>
          <a:stretch/>
        </p:blipFill>
        <p:spPr>
          <a:xfrm>
            <a:off x="7973604" y="1889888"/>
            <a:ext cx="5058961" cy="2868724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9537AA60-FB6C-0090-6A92-75DC983ACC9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760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70"/>
    </mc:Choice>
    <mc:Fallback xmlns="">
      <p:transition spd="slow" advTm="36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7063" objId="6"/>
        <p14:stopEvt time="29405" objId="6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A1FA1E7-E764-494B-537C-A8045015D32E}"/>
              </a:ext>
            </a:extLst>
          </p:cNvPr>
          <p:cNvSpPr/>
          <p:nvPr/>
        </p:nvSpPr>
        <p:spPr>
          <a:xfrm>
            <a:off x="1431340" y="347571"/>
            <a:ext cx="93293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Khi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tỉnh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dậy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thấy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mình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đang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ở </a:t>
            </a:r>
            <a:r>
              <a:rPr lang="en-US" sz="32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đâu</a:t>
            </a:r>
            <a:r>
              <a:rPr lang="en-US" sz="32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9D78F6-16EE-621B-1113-47097898AAC0}"/>
              </a:ext>
            </a:extLst>
          </p:cNvPr>
          <p:cNvSpPr/>
          <p:nvPr/>
        </p:nvSpPr>
        <p:spPr>
          <a:xfrm>
            <a:off x="354564" y="5640892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núi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222FC5-305B-56CB-B929-07B78F7573FD}"/>
              </a:ext>
            </a:extLst>
          </p:cNvPr>
          <p:cNvSpPr/>
          <p:nvPr/>
        </p:nvSpPr>
        <p:spPr>
          <a:xfrm>
            <a:off x="4657922" y="5640893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ngọn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cỏ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DBC63C-E341-591A-DA17-6F10B6D7C9E8}"/>
              </a:ext>
            </a:extLst>
          </p:cNvPr>
          <p:cNvSpPr/>
          <p:nvPr/>
        </p:nvSpPr>
        <p:spPr>
          <a:xfrm>
            <a:off x="8477253" y="561963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Trên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mái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nhà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374617-6ACF-A734-C28A-4960AAA4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95" y="2266480"/>
            <a:ext cx="3489421" cy="31052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39FD9-898E-4230-C1F1-878B01FD3B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8550" y="2108717"/>
            <a:ext cx="3262993" cy="32629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FF18E01-B367-42E8-AC97-8796DB2C7E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6" y="2789663"/>
            <a:ext cx="4161298" cy="2406839"/>
          </a:xfrm>
          <a:prstGeom prst="rect">
            <a:avLst/>
          </a:prstGeom>
        </p:spPr>
      </p:pic>
      <p:pic>
        <p:nvPicPr>
          <p:cNvPr id="6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3B54FD91-6CE3-AE16-8BB4-F3A3F2A0371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B3A8D5-1CEF-2235-6394-00B7AC03A0F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34703" y="2891118"/>
            <a:ext cx="4216791" cy="2923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16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53"/>
    </mc:Choice>
    <mc:Fallback xmlns="">
      <p:transition spd="slow" advTm="4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23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18646 -2.22222E-6 C 0.26993 -2.22222E-6 0.37279 -0.02361 0.37279 -0.04282 L 0.37279 -0.08518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46" y="-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  <p:bldP spid="5" grpId="0"/>
      <p:bldP spid="5" grpId="1"/>
    </p:bldLst>
  </p:timing>
  <p:extLst mod="1">
    <p:ext uri="{E180D4A7-C9FB-4DFB-919C-405C955672EB}">
      <p14:showEvtLst xmlns:p14="http://schemas.microsoft.com/office/powerpoint/2010/main">
        <p14:playEvt time="14701" objId="6"/>
        <p14:stopEvt time="27088" objId="6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C7ECDF-85FF-BF82-DD9B-E0F572882B53}"/>
              </a:ext>
            </a:extLst>
          </p:cNvPr>
          <p:cNvSpPr/>
          <p:nvPr/>
        </p:nvSpPr>
        <p:spPr>
          <a:xfrm>
            <a:off x="2547208" y="552844"/>
            <a:ext cx="709758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Đá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thần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chú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bé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giọt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nước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gì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99EF47-69D5-5B4A-7AE6-3E440CA7DA47}"/>
              </a:ext>
            </a:extLst>
          </p:cNvPr>
          <p:cNvSpPr/>
          <p:nvPr/>
        </p:nvSpPr>
        <p:spPr>
          <a:xfrm>
            <a:off x="7087041" y="5434700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Ba </a:t>
            </a:r>
            <a:r>
              <a:rPr lang="en-US" sz="3200" b="1" cap="none" spc="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ông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hoa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11BF4E-C269-C618-10E4-220A6574C64C}"/>
              </a:ext>
            </a:extLst>
          </p:cNvPr>
          <p:cNvSpPr/>
          <p:nvPr/>
        </p:nvSpPr>
        <p:spPr>
          <a:xfrm>
            <a:off x="936172" y="5434701"/>
            <a:ext cx="336018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1. Ba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điều</a:t>
            </a: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ước</a:t>
            </a:r>
            <a:endParaRPr lang="en-US" sz="32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D1EA20-E093-A3E2-BB74-22194C0D60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1" r="27207"/>
          <a:stretch/>
        </p:blipFill>
        <p:spPr>
          <a:xfrm>
            <a:off x="1253994" y="1894115"/>
            <a:ext cx="2724539" cy="3181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8F0E4E-E558-CBBC-4880-E6324CE66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09" y="3013374"/>
            <a:ext cx="2850995" cy="1838021"/>
          </a:xfrm>
          <a:prstGeom prst="rect">
            <a:avLst/>
          </a:prstGeom>
        </p:spPr>
      </p:pic>
      <p:pic>
        <p:nvPicPr>
          <p:cNvPr id="5" name="đồng hồ đếm ngược">
            <a:hlinkClick r:id="" action="ppaction://media"/>
            <a:extLst>
              <a:ext uri="{FF2B5EF4-FFF2-40B4-BE49-F238E27FC236}">
                <a16:creationId xmlns:a16="http://schemas.microsoft.com/office/drawing/2014/main" id="{A0DC9A8E-C16B-0235-43CD-1AC1368048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6072849"/>
            <a:ext cx="998376" cy="7851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8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99"/>
    </mc:Choice>
    <mc:Fallback xmlns="">
      <p:transition spd="slow" advTm="38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2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  <p:bldP spid="3" grpId="0"/>
      <p:bldP spid="3" grpId="1"/>
      <p:bldP spid="4" grpId="0"/>
      <p:bldP spid="4" grpId="1"/>
    </p:bldLst>
  </p:timing>
  <p:extLst mod="1">
    <p:ext uri="{E180D4A7-C9FB-4DFB-919C-405C955672EB}">
      <p14:showEvtLst xmlns:p14="http://schemas.microsoft.com/office/powerpoint/2010/main">
        <p14:playEvt time="12033" objId="5"/>
        <p14:stopEvt time="24373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3|3.8|3.7|5.7|1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8|0.9|2.1|1.2|2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3.9|4.2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3|3.4|5|1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9|17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3.4|2.7|2.7|4.2|1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|2.4|2|5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3|3.1|3.4|5.5|15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4|2.2|3.1|4.5|1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5|2.8|4.8|1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822</TotalTime>
  <Words>278</Words>
  <Application>Microsoft Office PowerPoint</Application>
  <PresentationFormat>Widescreen</PresentationFormat>
  <Paragraphs>42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</dc:creator>
  <cp:lastModifiedBy>A333</cp:lastModifiedBy>
  <cp:revision>19</cp:revision>
  <dcterms:created xsi:type="dcterms:W3CDTF">2023-05-13T05:36:15Z</dcterms:created>
  <dcterms:modified xsi:type="dcterms:W3CDTF">2024-12-11T06:36:31Z</dcterms:modified>
</cp:coreProperties>
</file>