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70" r:id="rId4"/>
    <p:sldId id="282" r:id="rId5"/>
    <p:sldId id="264" r:id="rId6"/>
    <p:sldId id="273" r:id="rId7"/>
    <p:sldId id="266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4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7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9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1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0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6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2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1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5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4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jpg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video" Target="../media/media2.mp4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18281"/>
            <a:ext cx="22860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488" y="4588130"/>
            <a:ext cx="21336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ktmj_50259588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310" y="338981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eng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52291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8" y="260988"/>
            <a:ext cx="2413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1971956" cy="39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175189"/>
            <a:ext cx="254967" cy="66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810000" y="3581401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732936" y="3469367"/>
            <a:ext cx="83820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b="1" dirty="0"/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24- 36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3352801" y="1951137"/>
            <a:ext cx="5142270" cy="165248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PTNN</a:t>
            </a:r>
          </a:p>
          <a:p>
            <a:pPr algn="ctr"/>
            <a:endParaRPr lang="en-US" sz="3600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3290791" y="605929"/>
            <a:ext cx="55024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&amp; ĐÀO TẠO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9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56779" cy="673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656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0" y="187005"/>
            <a:ext cx="11721276" cy="6018923"/>
          </a:xfrm>
          <a:prstGeom prst="rect">
            <a:avLst/>
          </a:prstGeom>
        </p:spPr>
      </p:pic>
      <p:pic>
        <p:nvPicPr>
          <p:cNvPr id="8" name="Tiếng kêu và hình ảnh con khỉ 1 - The sound and picture of monkey - sound and picture of monke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V="1">
            <a:off x="250680" y="5866326"/>
            <a:ext cx="11721276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5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56779" cy="673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0" y="187005"/>
            <a:ext cx="11681302" cy="6322730"/>
          </a:xfrm>
          <a:prstGeom prst="rect">
            <a:avLst/>
          </a:prstGeom>
        </p:spPr>
      </p:pic>
      <p:pic>
        <p:nvPicPr>
          <p:cNvPr id="8" name="Tiếng kêu và hình ảnh con sư tử 1 - The sound and picture of the lion - sound and picture of l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V="1">
            <a:off x="574152" y="5814810"/>
            <a:ext cx="11397804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7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0" y="18087"/>
            <a:ext cx="5460572" cy="5802978"/>
          </a:xfrm>
          <a:prstGeom prst="rect">
            <a:avLst/>
          </a:prstGeom>
        </p:spPr>
      </p:pic>
      <p:pic>
        <p:nvPicPr>
          <p:cNvPr id="3" name="Tiếng kêu và hình ảnh con khỉ 1 - The sound and picture of monkey - sound and picture of monke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31174" y="18087"/>
            <a:ext cx="6205928" cy="5962004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56779" cy="673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4061"/>
            <a:ext cx="12226924" cy="33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iếng kêu và hình ảnh con sư tử 1 - The sound and picture of the lion - sound and picture of lion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 flipV="1">
            <a:off x="250680" y="5814805"/>
            <a:ext cx="5460572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0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3" name="WordArt 13"/>
          <p:cNvSpPr>
            <a:spLocks noChangeArrowheads="1" noChangeShapeType="1" noTextEdit="1"/>
          </p:cNvSpPr>
          <p:nvPr/>
        </p:nvSpPr>
        <p:spPr bwMode="auto">
          <a:xfrm>
            <a:off x="1765300" y="2647379"/>
            <a:ext cx="89154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5" name="WordArt 15"/>
          <p:cNvSpPr>
            <a:spLocks noChangeArrowheads="1" noChangeShapeType="1" noTextEdit="1"/>
          </p:cNvSpPr>
          <p:nvPr/>
        </p:nvSpPr>
        <p:spPr bwMode="auto">
          <a:xfrm>
            <a:off x="3200400" y="574839"/>
            <a:ext cx="5791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70066" cy="707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04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70066" cy="707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807" y="385881"/>
            <a:ext cx="5512431" cy="59249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4" y="314793"/>
            <a:ext cx="5531371" cy="59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2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57800" y="5181600"/>
            <a:ext cx="685800" cy="914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8305800" y="1295400"/>
            <a:ext cx="1143000" cy="533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7173" name="WordArt 7"/>
          <p:cNvSpPr>
            <a:spLocks noChangeArrowheads="1" noChangeShapeType="1" noTextEdit="1"/>
          </p:cNvSpPr>
          <p:nvPr/>
        </p:nvSpPr>
        <p:spPr bwMode="auto">
          <a:xfrm>
            <a:off x="2971800" y="3352801"/>
            <a:ext cx="6038850" cy="1222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62895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54</Words>
  <Application>Microsoft Office PowerPoint</Application>
  <PresentationFormat>Widescreen</PresentationFormat>
  <Paragraphs>10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31</cp:revision>
  <dcterms:created xsi:type="dcterms:W3CDTF">2016-01-25T12:58:48Z</dcterms:created>
  <dcterms:modified xsi:type="dcterms:W3CDTF">2025-03-22T14:12:06Z</dcterms:modified>
</cp:coreProperties>
</file>