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7" r:id="rId3"/>
    <p:sldId id="259" r:id="rId4"/>
    <p:sldId id="260" r:id="rId5"/>
    <p:sldId id="266" r:id="rId6"/>
    <p:sldId id="267" r:id="rId7"/>
    <p:sldId id="268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8B556-38E0-49B1-9511-96CA7359501D}" type="datetimeFigureOut">
              <a:rPr lang="en-US" smtClean="0"/>
              <a:t>3/22/2025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78F49-F8B8-43A5-B7D1-F0BDBB7C39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350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8B556-38E0-49B1-9511-96CA7359501D}" type="datetimeFigureOut">
              <a:rPr lang="en-US" smtClean="0"/>
              <a:t>3/22/2025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78F49-F8B8-43A5-B7D1-F0BDBB7C39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242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8B556-38E0-49B1-9511-96CA7359501D}" type="datetimeFigureOut">
              <a:rPr lang="en-US" smtClean="0"/>
              <a:t>3/22/2025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78F49-F8B8-43A5-B7D1-F0BDBB7C39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306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8B556-38E0-49B1-9511-96CA7359501D}" type="datetimeFigureOut">
              <a:rPr lang="en-US" smtClean="0"/>
              <a:t>3/22/2025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78F49-F8B8-43A5-B7D1-F0BDBB7C39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225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8B556-38E0-49B1-9511-96CA7359501D}" type="datetimeFigureOut">
              <a:rPr lang="en-US" smtClean="0"/>
              <a:t>3/22/2025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78F49-F8B8-43A5-B7D1-F0BDBB7C39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938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8B556-38E0-49B1-9511-96CA7359501D}" type="datetimeFigureOut">
              <a:rPr lang="en-US" smtClean="0"/>
              <a:t>3/22/2025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78F49-F8B8-43A5-B7D1-F0BDBB7C39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285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8B556-38E0-49B1-9511-96CA7359501D}" type="datetimeFigureOut">
              <a:rPr lang="en-US" smtClean="0"/>
              <a:t>3/22/2025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78F49-F8B8-43A5-B7D1-F0BDBB7C39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312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8B556-38E0-49B1-9511-96CA7359501D}" type="datetimeFigureOut">
              <a:rPr lang="en-US" smtClean="0"/>
              <a:t>3/22/2025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78F49-F8B8-43A5-B7D1-F0BDBB7C39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550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8B556-38E0-49B1-9511-96CA7359501D}" type="datetimeFigureOut">
              <a:rPr lang="en-US" smtClean="0"/>
              <a:t>3/22/2025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78F49-F8B8-43A5-B7D1-F0BDBB7C39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074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8B556-38E0-49B1-9511-96CA7359501D}" type="datetimeFigureOut">
              <a:rPr lang="en-US" smtClean="0"/>
              <a:t>3/22/2025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78F49-F8B8-43A5-B7D1-F0BDBB7C39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722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8B556-38E0-49B1-9511-96CA7359501D}" type="datetimeFigureOut">
              <a:rPr lang="en-US" smtClean="0"/>
              <a:t>3/22/2025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78F49-F8B8-43A5-B7D1-F0BDBB7C39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615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58B556-38E0-49B1-9511-96CA7359501D}" type="datetimeFigureOut">
              <a:rPr lang="en-US" smtClean="0"/>
              <a:t>3/22/2025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E78F49-F8B8-43A5-B7D1-F0BDBB7C39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151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6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Picture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18281"/>
            <a:ext cx="2286000" cy="188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 descr="Picture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1488" y="4588130"/>
            <a:ext cx="2133600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 descr="ktmj_50259588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8310" y="338981"/>
            <a:ext cx="20320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 descr="eng0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152291"/>
            <a:ext cx="214312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0593"/>
            <a:ext cx="121920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8" y="260988"/>
            <a:ext cx="24130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09735"/>
            <a:ext cx="11971956" cy="399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1956" y="175189"/>
            <a:ext cx="254967" cy="668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3810000" y="3581401"/>
            <a:ext cx="3962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1732936" y="3469367"/>
            <a:ext cx="8382000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lợn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con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bò</a:t>
            </a:r>
            <a:endParaRPr lang="en-US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24-36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Thu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endParaRPr lang="en-US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60" name="WordArt 12"/>
          <p:cNvSpPr>
            <a:spLocks noChangeArrowheads="1" noChangeShapeType="1" noTextEdit="1"/>
          </p:cNvSpPr>
          <p:nvPr/>
        </p:nvSpPr>
        <p:spPr bwMode="auto">
          <a:xfrm>
            <a:off x="3352801" y="1951137"/>
            <a:ext cx="5142270" cy="1652489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 dirty="0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LĨNH VỰC: </a:t>
            </a:r>
            <a:r>
              <a:rPr lang="en-US" sz="3600" kern="10" dirty="0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PTNN</a:t>
            </a:r>
          </a:p>
          <a:p>
            <a:pPr algn="ctr"/>
            <a:endParaRPr lang="en-US" sz="3600" kern="10" dirty="0">
              <a:gradFill rotWithShape="1">
                <a:gsLst>
                  <a:gs pos="0">
                    <a:srgbClr val="9999FF"/>
                  </a:gs>
                  <a:gs pos="100000">
                    <a:srgbClr val="009999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61" name="Rectangle 13"/>
          <p:cNvSpPr>
            <a:spLocks noChangeArrowheads="1"/>
          </p:cNvSpPr>
          <p:nvPr/>
        </p:nvSpPr>
        <p:spPr bwMode="auto">
          <a:xfrm>
            <a:off x="3261937" y="605929"/>
            <a:ext cx="5560176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PHÒNG GIÁO DỤC &amp; ĐÀO TẠO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QUẬN  LONG BIÊN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MẦM NON </a:t>
            </a:r>
            <a:r>
              <a:rPr lang="en-US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 SỮA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445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89" y="0"/>
            <a:ext cx="10672996" cy="6858000"/>
          </a:xfrm>
          <a:prstGeom prst="rect">
            <a:avLst/>
          </a:prstGeom>
        </p:spPr>
      </p:pic>
      <p:pic>
        <p:nvPicPr>
          <p:cNvPr id="3" name="Tiếng kêu và hình ảnh con lợn 1 - The sound and picture of the pig - sound and picture of pig (1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79488" y="6439436"/>
            <a:ext cx="10538085" cy="418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434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234" y="0"/>
            <a:ext cx="9893508" cy="6858000"/>
          </a:xfrm>
          <a:prstGeom prst="rect">
            <a:avLst/>
          </a:prstGeom>
        </p:spPr>
      </p:pic>
      <p:pic>
        <p:nvPicPr>
          <p:cNvPr id="3" name="Tiếng kêu con Bò - Tiếng kêu và hình ảnh con Bò ✔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74755" y="6606862"/>
            <a:ext cx="11437494" cy="251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840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5949" y="719528"/>
            <a:ext cx="6016052" cy="578620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9528"/>
            <a:ext cx="6175948" cy="5786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323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3" name="WordArt 13"/>
          <p:cNvSpPr>
            <a:spLocks noChangeArrowheads="1" noChangeShapeType="1" noTextEdit="1"/>
          </p:cNvSpPr>
          <p:nvPr/>
        </p:nvSpPr>
        <p:spPr bwMode="auto">
          <a:xfrm>
            <a:off x="1765300" y="2647379"/>
            <a:ext cx="8915400" cy="3048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3600" b="1" kern="10" dirty="0" err="1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kern="10" dirty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3600" b="1" kern="10" dirty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endParaRPr lang="en-US" sz="3600" b="1" kern="10" dirty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695" name="WordArt 15"/>
          <p:cNvSpPr>
            <a:spLocks noChangeArrowheads="1" noChangeShapeType="1" noTextEdit="1"/>
          </p:cNvSpPr>
          <p:nvPr/>
        </p:nvSpPr>
        <p:spPr bwMode="auto">
          <a:xfrm>
            <a:off x="3200400" y="574839"/>
            <a:ext cx="57912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TRÒ CHƠI</a:t>
            </a:r>
            <a:endParaRPr lang="en-US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Picture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49" y="4588130"/>
            <a:ext cx="1308279" cy="2214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Picture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0700" y="4378817"/>
            <a:ext cx="1511300" cy="2423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Picture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07" y="281132"/>
            <a:ext cx="1771918" cy="188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Picture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8210" y="350981"/>
            <a:ext cx="1653790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207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6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6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716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716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716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71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6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93" grpId="0" animBg="1"/>
      <p:bldP spid="7169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5949" y="719528"/>
            <a:ext cx="6016052" cy="578620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9528"/>
            <a:ext cx="6175948" cy="5786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295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AutoShape 4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5257800" y="5181600"/>
            <a:ext cx="685800" cy="914400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1269" name="AutoShape 5"/>
          <p:cNvSpPr>
            <a:spLocks noChangeArrowheads="1"/>
          </p:cNvSpPr>
          <p:nvPr/>
        </p:nvSpPr>
        <p:spPr bwMode="auto">
          <a:xfrm>
            <a:off x="8305800" y="1295400"/>
            <a:ext cx="1143000" cy="533400"/>
          </a:xfrm>
          <a:prstGeom prst="irregularSeal1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sz="1800"/>
          </a:p>
        </p:txBody>
      </p:sp>
      <p:sp>
        <p:nvSpPr>
          <p:cNvPr id="7173" name="WordArt 7"/>
          <p:cNvSpPr>
            <a:spLocks noChangeArrowheads="1" noChangeShapeType="1" noTextEdit="1"/>
          </p:cNvSpPr>
          <p:nvPr/>
        </p:nvSpPr>
        <p:spPr bwMode="auto">
          <a:xfrm>
            <a:off x="2971800" y="3352801"/>
            <a:ext cx="6038850" cy="1222375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bé chăm ngoan học giỏi</a:t>
            </a:r>
          </a:p>
        </p:txBody>
      </p:sp>
    </p:spTree>
    <p:extLst>
      <p:ext uri="{BB962C8B-B14F-4D97-AF65-F5344CB8AC3E}">
        <p14:creationId xmlns:p14="http://schemas.microsoft.com/office/powerpoint/2010/main" val="1751882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51</Words>
  <Application>Microsoft Office PowerPoint</Application>
  <PresentationFormat>Widescreen</PresentationFormat>
  <Paragraphs>10</Paragraphs>
  <Slides>7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</cp:lastModifiedBy>
  <cp:revision>8</cp:revision>
  <dcterms:created xsi:type="dcterms:W3CDTF">2016-01-25T13:54:38Z</dcterms:created>
  <dcterms:modified xsi:type="dcterms:W3CDTF">2025-03-22T13:57:26Z</dcterms:modified>
</cp:coreProperties>
</file>